
<file path=[Content_Types].xml><?xml version="1.0" encoding="utf-8"?>
<Types xmlns="http://schemas.openxmlformats.org/package/2006/content-types">
  <Default Extension="jpeg" ContentType="image/jpeg"/>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4" r:id="rId4"/>
  </p:sldMasterIdLst>
  <p:notesMasterIdLst>
    <p:notesMasterId r:id="rId15"/>
  </p:notesMasterIdLst>
  <p:sldIdLst>
    <p:sldId id="259" r:id="rId5"/>
    <p:sldId id="267" r:id="rId6"/>
    <p:sldId id="268" r:id="rId7"/>
    <p:sldId id="274" r:id="rId8"/>
    <p:sldId id="266" r:id="rId9"/>
    <p:sldId id="272" r:id="rId10"/>
    <p:sldId id="275" r:id="rId11"/>
    <p:sldId id="276" r:id="rId12"/>
    <p:sldId id="262"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D6AE5-8B65-42D3-BC54-D9F335B34226}" v="826" dt="2022-11-29T16:18:17.521"/>
    <p1510:client id="{0673A184-7F97-4FD1-8135-E0C9BFC75FDE}" v="28" dt="2022-11-29T16:15:21.399"/>
    <p1510:client id="{09F48029-833B-47E4-BFC5-934E9FA08752}" v="2" dt="2022-11-30T09:33:32.273"/>
    <p1510:client id="{3734C6EF-1980-42C0-912E-55CAC94FBDBA}" v="70" dt="2022-11-29T17:15:09.019"/>
    <p1510:client id="{841D0D74-99CD-4ECD-8B30-2FB3F403613C}" v="222" dt="2022-11-29T16:59:25.884"/>
    <p1510:client id="{9C1F57D0-F324-4C99-8A49-C1922B5F1D35}" v="9" dt="2022-11-30T10:30:32.515"/>
    <p1510:client id="{9DC3B6BF-B619-4BB5-9A38-E8A29BF33164}" v="112" dt="2022-11-30T10:09:27.639"/>
    <p1510:client id="{BC2AAFF4-763F-4FB7-ADBA-6394892AE9C8}" v="2" dt="2022-11-29T17:17:16.195"/>
    <p1510:client id="{DB34931A-CB6E-4FB7-842D-1114DD06B4C3}" v="2" dt="2022-11-30T10:04:33.281"/>
    <p1510:client id="{E400FA70-1F90-4663-96C8-5B0F72C45022}" v="673" dt="2022-11-30T11:15:55.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2975-6CA4-4393-BD96-A7ACB2457EA2}" type="datetimeFigureOut">
              <a:rPr lang="en-GB" smtClean="0"/>
              <a:t>30/11/2022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8D0E3-D1F1-4924-9A95-2A862B0EAC60}" type="slidenum">
              <a:rPr lang="en-GB" smtClean="0"/>
              <a:t>‹#›</a:t>
            </a:fld>
            <a:endParaRPr lang="en-GB"/>
          </a:p>
        </p:txBody>
      </p:sp>
    </p:spTree>
    <p:extLst>
      <p:ext uri="{BB962C8B-B14F-4D97-AF65-F5344CB8AC3E}">
        <p14:creationId xmlns:p14="http://schemas.microsoft.com/office/powerpoint/2010/main" val="221699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A8D0E3-D1F1-4924-9A95-2A862B0EAC60}" type="slidenum">
              <a:rPr lang="en-GB" smtClean="0"/>
              <a:t>6</a:t>
            </a:fld>
            <a:endParaRPr lang="en-GB"/>
          </a:p>
        </p:txBody>
      </p:sp>
    </p:spTree>
    <p:extLst>
      <p:ext uri="{BB962C8B-B14F-4D97-AF65-F5344CB8AC3E}">
        <p14:creationId xmlns:p14="http://schemas.microsoft.com/office/powerpoint/2010/main" val="3657041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0A961D7-424B-C313-B6EB-C436155CBFB7}"/>
              </a:ext>
            </a:extLst>
          </p:cNvPr>
          <p:cNvPicPr>
            <a:picLocks noChangeAspect="1"/>
          </p:cNvPicPr>
          <p:nvPr userDrawn="1"/>
        </p:nvPicPr>
        <p:blipFill rotWithShape="1">
          <a:blip r:embed="rId2"/>
          <a:srcRect b="12820"/>
          <a:stretch/>
        </p:blipFill>
        <p:spPr>
          <a:xfrm>
            <a:off x="0" y="0"/>
            <a:ext cx="12192000" cy="6066210"/>
          </a:xfrm>
          <a:prstGeom prst="rect">
            <a:avLst/>
          </a:prstGeom>
        </p:spPr>
      </p:pic>
      <p:grpSp>
        <p:nvGrpSpPr>
          <p:cNvPr id="12" name="Group 3">
            <a:extLst>
              <a:ext uri="{FF2B5EF4-FFF2-40B4-BE49-F238E27FC236}">
                <a16:creationId xmlns:a16="http://schemas.microsoft.com/office/drawing/2014/main" id="{F01BE826-D3E4-7639-9954-E12A85C68297}"/>
              </a:ext>
            </a:extLst>
          </p:cNvPr>
          <p:cNvGrpSpPr/>
          <p:nvPr userDrawn="1"/>
        </p:nvGrpSpPr>
        <p:grpSpPr>
          <a:xfrm>
            <a:off x="0" y="0"/>
            <a:ext cx="12192000" cy="6066210"/>
            <a:chOff x="0" y="0"/>
            <a:chExt cx="4816593" cy="2709333"/>
          </a:xfrm>
        </p:grpSpPr>
        <p:sp>
          <p:nvSpPr>
            <p:cNvPr id="13" name="Freeform 4">
              <a:extLst>
                <a:ext uri="{FF2B5EF4-FFF2-40B4-BE49-F238E27FC236}">
                  <a16:creationId xmlns:a16="http://schemas.microsoft.com/office/drawing/2014/main" id="{DC051160-7CBA-DCD0-F6D4-CBC039127ADA}"/>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21212">
                <a:alpha val="63922"/>
              </a:srgbClr>
            </a:solidFill>
          </p:spPr>
        </p:sp>
        <p:sp>
          <p:nvSpPr>
            <p:cNvPr id="14" name="TextBox 5">
              <a:extLst>
                <a:ext uri="{FF2B5EF4-FFF2-40B4-BE49-F238E27FC236}">
                  <a16:creationId xmlns:a16="http://schemas.microsoft.com/office/drawing/2014/main" id="{7B5B852A-76C9-1165-F580-7950B6B07103}"/>
                </a:ext>
              </a:extLst>
            </p:cNvPr>
            <p:cNvSpPr txBox="1"/>
            <p:nvPr/>
          </p:nvSpPr>
          <p:spPr>
            <a:xfrm>
              <a:off x="0" y="-57150"/>
              <a:ext cx="812800" cy="869950"/>
            </a:xfrm>
            <a:prstGeom prst="rect">
              <a:avLst/>
            </a:prstGeom>
          </p:spPr>
          <p:txBody>
            <a:bodyPr lIns="33867" tIns="33867" rIns="33867" bIns="33867" rtlCol="0" anchor="ctr"/>
            <a:lstStyle/>
            <a:p>
              <a:pPr algn="ctr">
                <a:lnSpc>
                  <a:spcPts val="1867"/>
                </a:lnSpc>
              </a:pPr>
              <a:endParaRPr sz="800"/>
            </a:p>
          </p:txBody>
        </p:sp>
      </p:grpSp>
      <p:sp>
        <p:nvSpPr>
          <p:cNvPr id="2" name="Title 1">
            <a:extLst>
              <a:ext uri="{FF2B5EF4-FFF2-40B4-BE49-F238E27FC236}">
                <a16:creationId xmlns:a16="http://schemas.microsoft.com/office/drawing/2014/main" id="{9B74CFE1-E27D-44AC-BC86-88E476E432EB}"/>
              </a:ext>
            </a:extLst>
          </p:cNvPr>
          <p:cNvSpPr>
            <a:spLocks noGrp="1"/>
          </p:cNvSpPr>
          <p:nvPr>
            <p:ph type="title" hasCustomPrompt="1"/>
          </p:nvPr>
        </p:nvSpPr>
        <p:spPr>
          <a:xfrm>
            <a:off x="906780" y="711200"/>
            <a:ext cx="10515600" cy="2198582"/>
          </a:xfrm>
          <a:prstGeom prst="rect">
            <a:avLst/>
          </a:prstGeom>
        </p:spPr>
        <p:txBody>
          <a:bodyPr anchor="b"/>
          <a:lstStyle>
            <a:lvl1pPr>
              <a:defRPr sz="5400">
                <a:solidFill>
                  <a:schemeClr val="bg1"/>
                </a:solidFill>
                <a:latin typeface="Public Sans Bold"/>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3891F706-BE0E-4579-84F5-E330BD0742C9}"/>
              </a:ext>
            </a:extLst>
          </p:cNvPr>
          <p:cNvSpPr>
            <a:spLocks noGrp="1"/>
          </p:cNvSpPr>
          <p:nvPr>
            <p:ph type="body" idx="1"/>
          </p:nvPr>
        </p:nvSpPr>
        <p:spPr>
          <a:xfrm>
            <a:off x="906780" y="3115046"/>
            <a:ext cx="10515600" cy="1500187"/>
          </a:xfrm>
          <a:prstGeom prst="rect">
            <a:avLst/>
          </a:prstGeom>
        </p:spPr>
        <p:txBody>
          <a:bodyPr/>
          <a:lstStyle>
            <a:lvl1pPr marL="0" indent="0" algn="ctr">
              <a:buNone/>
              <a:defRPr sz="2400">
                <a:solidFill>
                  <a:srgbClr val="00ACC1"/>
                </a:solidFill>
                <a:latin typeface="Public San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1" name="AutoShape 14">
            <a:extLst>
              <a:ext uri="{FF2B5EF4-FFF2-40B4-BE49-F238E27FC236}">
                <a16:creationId xmlns:a16="http://schemas.microsoft.com/office/drawing/2014/main" id="{9E97B0D3-BFF4-6594-4F10-D1796884A14A}"/>
              </a:ext>
            </a:extLst>
          </p:cNvPr>
          <p:cNvSpPr/>
          <p:nvPr userDrawn="1"/>
        </p:nvSpPr>
        <p:spPr>
          <a:xfrm>
            <a:off x="0" y="6066211"/>
            <a:ext cx="12192000" cy="0"/>
          </a:xfrm>
          <a:prstGeom prst="line">
            <a:avLst/>
          </a:prstGeom>
          <a:ln w="28575" cap="flat">
            <a:solidFill>
              <a:srgbClr val="00ACC1"/>
            </a:solidFill>
            <a:prstDash val="solid"/>
            <a:headEnd type="none" w="sm" len="sm"/>
            <a:tailEnd type="none" w="sm" len="sm"/>
          </a:ln>
        </p:spPr>
        <p:txBody>
          <a:bodyPr/>
          <a:lstStyle/>
          <a:p>
            <a:endParaRPr lang="en-GB" dirty="0"/>
          </a:p>
        </p:txBody>
      </p:sp>
      <p:pic>
        <p:nvPicPr>
          <p:cNvPr id="15" name="Picture 9">
            <a:extLst>
              <a:ext uri="{FF2B5EF4-FFF2-40B4-BE49-F238E27FC236}">
                <a16:creationId xmlns:a16="http://schemas.microsoft.com/office/drawing/2014/main" id="{DD21D263-77C3-7647-36B5-51DC31A6453E}"/>
              </a:ext>
            </a:extLst>
          </p:cNvPr>
          <p:cNvPicPr>
            <a:picLocks noChangeAspect="1"/>
          </p:cNvPicPr>
          <p:nvPr userDrawn="1"/>
        </p:nvPicPr>
        <p:blipFill>
          <a:blip r:embed="rId3"/>
          <a:srcRect l="20048" t="20186" r="24425" b="35775"/>
          <a:stretch>
            <a:fillRect/>
          </a:stretch>
        </p:blipFill>
        <p:spPr>
          <a:xfrm>
            <a:off x="9024627" y="129403"/>
            <a:ext cx="683915" cy="542416"/>
          </a:xfrm>
          <a:prstGeom prst="rect">
            <a:avLst/>
          </a:prstGeom>
        </p:spPr>
      </p:pic>
      <p:sp>
        <p:nvSpPr>
          <p:cNvPr id="16" name="TextBox 12">
            <a:extLst>
              <a:ext uri="{FF2B5EF4-FFF2-40B4-BE49-F238E27FC236}">
                <a16:creationId xmlns:a16="http://schemas.microsoft.com/office/drawing/2014/main" id="{316EA69B-7E3A-F85E-4EB8-0A045E84D737}"/>
              </a:ext>
            </a:extLst>
          </p:cNvPr>
          <p:cNvSpPr txBox="1"/>
          <p:nvPr userDrawn="1"/>
        </p:nvSpPr>
        <p:spPr>
          <a:xfrm>
            <a:off x="9846668" y="195048"/>
            <a:ext cx="2136786" cy="193066"/>
          </a:xfrm>
          <a:prstGeom prst="rect">
            <a:avLst/>
          </a:prstGeom>
        </p:spPr>
        <p:txBody>
          <a:bodyPr wrap="square" lIns="0" tIns="0" rIns="0" bIns="0" rtlCol="0" anchor="t">
            <a:spAutoFit/>
          </a:bodyPr>
          <a:lstStyle/>
          <a:p>
            <a:pPr>
              <a:lnSpc>
                <a:spcPts val="1619"/>
              </a:lnSpc>
            </a:pPr>
            <a:r>
              <a:rPr lang="en-US" sz="1157" spc="52" dirty="0">
                <a:solidFill>
                  <a:srgbClr val="FFFFFF"/>
                </a:solidFill>
                <a:latin typeface="Public Sans"/>
              </a:rPr>
              <a:t>PROJECT DATA COMMUNITY</a:t>
            </a:r>
          </a:p>
        </p:txBody>
      </p:sp>
      <p:sp>
        <p:nvSpPr>
          <p:cNvPr id="17" name="TextBox 13">
            <a:extLst>
              <a:ext uri="{FF2B5EF4-FFF2-40B4-BE49-F238E27FC236}">
                <a16:creationId xmlns:a16="http://schemas.microsoft.com/office/drawing/2014/main" id="{44CFB1F0-6A7B-51B0-1A09-9AFC287FD55B}"/>
              </a:ext>
            </a:extLst>
          </p:cNvPr>
          <p:cNvSpPr txBox="1"/>
          <p:nvPr userDrawn="1"/>
        </p:nvSpPr>
        <p:spPr>
          <a:xfrm>
            <a:off x="9846667" y="419175"/>
            <a:ext cx="1976365" cy="179408"/>
          </a:xfrm>
          <a:prstGeom prst="rect">
            <a:avLst/>
          </a:prstGeom>
        </p:spPr>
        <p:txBody>
          <a:bodyPr wrap="square" lIns="0" tIns="0" rIns="0" bIns="0" rtlCol="0" anchor="t">
            <a:spAutoFit/>
          </a:bodyPr>
          <a:lstStyle/>
          <a:p>
            <a:pPr>
              <a:lnSpc>
                <a:spcPts val="1451"/>
              </a:lnSpc>
            </a:pPr>
            <a:r>
              <a:rPr lang="en-US" sz="1037" spc="46" dirty="0">
                <a:solidFill>
                  <a:srgbClr val="E7EBEE"/>
                </a:solidFill>
                <a:latin typeface="Public Sans Thin"/>
              </a:rPr>
              <a:t>Founded by Projecting Success</a:t>
            </a:r>
          </a:p>
        </p:txBody>
      </p:sp>
      <p:pic>
        <p:nvPicPr>
          <p:cNvPr id="4" name="Picture 3" descr="Logo, company name&#10;&#10;Description automatically generated">
            <a:extLst>
              <a:ext uri="{FF2B5EF4-FFF2-40B4-BE49-F238E27FC236}">
                <a16:creationId xmlns:a16="http://schemas.microsoft.com/office/drawing/2014/main" id="{49C1C01B-B43D-0A5E-EC67-F3361C3255C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0262" b="25057"/>
          <a:stretch/>
        </p:blipFill>
        <p:spPr>
          <a:xfrm>
            <a:off x="6006860" y="6158712"/>
            <a:ext cx="898893" cy="491524"/>
          </a:xfrm>
          <a:prstGeom prst="rect">
            <a:avLst/>
          </a:prstGeom>
        </p:spPr>
      </p:pic>
      <p:pic>
        <p:nvPicPr>
          <p:cNvPr id="5" name="Picture 4" descr="Logo, company name&#10;&#10;Description automatically generated">
            <a:extLst>
              <a:ext uri="{FF2B5EF4-FFF2-40B4-BE49-F238E27FC236}">
                <a16:creationId xmlns:a16="http://schemas.microsoft.com/office/drawing/2014/main" id="{0A8D983A-AB1C-65F6-D166-E18B24134E8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7075332" y="6153791"/>
            <a:ext cx="928635" cy="459483"/>
          </a:xfrm>
          <a:prstGeom prst="rect">
            <a:avLst/>
          </a:prstGeom>
        </p:spPr>
      </p:pic>
    </p:spTree>
    <p:extLst>
      <p:ext uri="{BB962C8B-B14F-4D97-AF65-F5344CB8AC3E}">
        <p14:creationId xmlns:p14="http://schemas.microsoft.com/office/powerpoint/2010/main" val="4816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A04A4-2719-4F26-9A96-6419537BCF2E}"/>
              </a:ext>
            </a:extLst>
          </p:cNvPr>
          <p:cNvSpPr>
            <a:spLocks noGrp="1"/>
          </p:cNvSpPr>
          <p:nvPr>
            <p:ph type="title" hasCustomPrompt="1"/>
          </p:nvPr>
        </p:nvSpPr>
        <p:spPr>
          <a:xfrm>
            <a:off x="0" y="0"/>
            <a:ext cx="12192000" cy="1325563"/>
          </a:xfrm>
          <a:prstGeom prst="rect">
            <a:avLst/>
          </a:prstGeom>
        </p:spPr>
        <p:txBody>
          <a:bodyPr/>
          <a:lstStyle>
            <a:lvl1pPr>
              <a:defRPr>
                <a:solidFill>
                  <a:srgbClr val="1F1F1F"/>
                </a:solidFill>
                <a:latin typeface="Public Sans"/>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74CC73-6F39-480B-94EA-ED78A9CF446F}"/>
              </a:ext>
            </a:extLst>
          </p:cNvPr>
          <p:cNvSpPr>
            <a:spLocks noGrp="1"/>
          </p:cNvSpPr>
          <p:nvPr>
            <p:ph sz="half" idx="1"/>
          </p:nvPr>
        </p:nvSpPr>
        <p:spPr>
          <a:xfrm>
            <a:off x="838200" y="1825625"/>
            <a:ext cx="5181600" cy="4029743"/>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C0C648D-4BDE-4EA4-A2F8-A40159B51954}"/>
              </a:ext>
            </a:extLst>
          </p:cNvPr>
          <p:cNvSpPr>
            <a:spLocks noGrp="1"/>
          </p:cNvSpPr>
          <p:nvPr>
            <p:ph sz="half" idx="2"/>
          </p:nvPr>
        </p:nvSpPr>
        <p:spPr>
          <a:xfrm>
            <a:off x="6172200" y="1825625"/>
            <a:ext cx="5181600" cy="4029743"/>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9602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DCE3-AD2F-4FC5-8FA5-43A964FCD10F}"/>
              </a:ext>
            </a:extLst>
          </p:cNvPr>
          <p:cNvSpPr>
            <a:spLocks noGrp="1"/>
          </p:cNvSpPr>
          <p:nvPr>
            <p:ph type="title" hasCustomPrompt="1"/>
          </p:nvPr>
        </p:nvSpPr>
        <p:spPr>
          <a:xfrm>
            <a:off x="839788" y="365125"/>
            <a:ext cx="10515600" cy="1325563"/>
          </a:xfrm>
          <a:prstGeom prst="rect">
            <a:avLst/>
          </a:prstGeom>
        </p:spPr>
        <p:txBody>
          <a:bodyPr/>
          <a:lstStyle>
            <a:lvl1pPr>
              <a:defRPr>
                <a:solidFill>
                  <a:srgbClr val="1F1F1F"/>
                </a:solidFill>
                <a:latin typeface="Public Sans Bold"/>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B3A80D1-172F-4CB5-A15E-7135CB28EDE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solidFill>
                  <a:srgbClr val="1F1F1F"/>
                </a:solidFill>
                <a:latin typeface="Public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634705-648F-4041-851A-749FDDB4D17B}"/>
              </a:ext>
            </a:extLst>
          </p:cNvPr>
          <p:cNvSpPr>
            <a:spLocks noGrp="1"/>
          </p:cNvSpPr>
          <p:nvPr>
            <p:ph sz="half" idx="2"/>
          </p:nvPr>
        </p:nvSpPr>
        <p:spPr>
          <a:xfrm>
            <a:off x="839788" y="2505075"/>
            <a:ext cx="5157787" cy="3366336"/>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E5CE5C53-9F8D-48A7-A942-60BE09B37AD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rgbClr val="1F1F1F"/>
                </a:solidFill>
                <a:latin typeface="Public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9CA36A-D547-464B-98CB-891104CECE25}"/>
              </a:ext>
            </a:extLst>
          </p:cNvPr>
          <p:cNvSpPr>
            <a:spLocks noGrp="1"/>
          </p:cNvSpPr>
          <p:nvPr>
            <p:ph sz="quarter" idx="4"/>
          </p:nvPr>
        </p:nvSpPr>
        <p:spPr>
          <a:xfrm>
            <a:off x="6172200" y="2505075"/>
            <a:ext cx="5183188" cy="3366336"/>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54577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A9A9-54E4-4FA6-8783-006882755A17}"/>
              </a:ext>
            </a:extLst>
          </p:cNvPr>
          <p:cNvSpPr>
            <a:spLocks noGrp="1"/>
          </p:cNvSpPr>
          <p:nvPr>
            <p:ph type="title"/>
          </p:nvPr>
        </p:nvSpPr>
        <p:spPr>
          <a:xfrm>
            <a:off x="839788" y="457200"/>
            <a:ext cx="3932237" cy="1600200"/>
          </a:xfrm>
          <a:prstGeom prst="rect">
            <a:avLst/>
          </a:prstGeom>
        </p:spPr>
        <p:txBody>
          <a:bodyPr anchor="b"/>
          <a:lstStyle>
            <a:lvl1pPr>
              <a:defRPr sz="3200">
                <a:solidFill>
                  <a:srgbClr val="1F1F1F"/>
                </a:solidFill>
                <a:latin typeface="Public Sans Bold"/>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17C4951-72BD-4B23-BEDB-EA2F50CB527A}"/>
              </a:ext>
            </a:extLst>
          </p:cNvPr>
          <p:cNvSpPr>
            <a:spLocks noGrp="1"/>
          </p:cNvSpPr>
          <p:nvPr>
            <p:ph idx="1"/>
          </p:nvPr>
        </p:nvSpPr>
        <p:spPr>
          <a:xfrm>
            <a:off x="5183188" y="987425"/>
            <a:ext cx="6172200" cy="4873625"/>
          </a:xfrm>
          <a:prstGeom prst="rect">
            <a:avLst/>
          </a:prstGeom>
        </p:spPr>
        <p:txBody>
          <a:bodyPr/>
          <a:lstStyle>
            <a:lvl1pPr>
              <a:defRPr sz="3200">
                <a:solidFill>
                  <a:srgbClr val="1F1F1F"/>
                </a:solidFill>
                <a:latin typeface="Public Sans"/>
              </a:defRPr>
            </a:lvl1pPr>
            <a:lvl2pPr>
              <a:defRPr sz="2800">
                <a:solidFill>
                  <a:srgbClr val="1F1F1F"/>
                </a:solidFill>
                <a:latin typeface="Public Sans"/>
              </a:defRPr>
            </a:lvl2pPr>
            <a:lvl3pPr>
              <a:defRPr sz="2400">
                <a:solidFill>
                  <a:srgbClr val="1F1F1F"/>
                </a:solidFill>
                <a:latin typeface="Public Sans"/>
              </a:defRPr>
            </a:lvl3pPr>
            <a:lvl4pPr>
              <a:defRPr sz="2000">
                <a:solidFill>
                  <a:srgbClr val="1F1F1F"/>
                </a:solidFill>
                <a:latin typeface="Public Sans"/>
              </a:defRPr>
            </a:lvl4pPr>
            <a:lvl5pPr>
              <a:defRPr sz="2000">
                <a:solidFill>
                  <a:srgbClr val="1F1F1F"/>
                </a:solidFill>
                <a:latin typeface="Public Sans"/>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294E213-8913-4781-A070-4EC3FDFD3BD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1F1F1F"/>
                </a:solidFill>
                <a:latin typeface="Public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198C2-D8FF-4912-B1E0-D04205CD22F4}"/>
              </a:ext>
            </a:extLst>
          </p:cNvPr>
          <p:cNvSpPr>
            <a:spLocks noGrp="1"/>
          </p:cNvSpPr>
          <p:nvPr>
            <p:ph type="dt" sz="half" idx="10"/>
          </p:nvPr>
        </p:nvSpPr>
        <p:spPr>
          <a:xfrm>
            <a:off x="10317482" y="6348094"/>
            <a:ext cx="953347" cy="365125"/>
          </a:xfrm>
          <a:prstGeom prst="rect">
            <a:avLst/>
          </a:prstGeom>
        </p:spPr>
        <p:txBody>
          <a:bodyPr/>
          <a:lstStyle/>
          <a:p>
            <a:fld id="{789652A3-5FA5-4F49-8197-FFBF98377EB7}" type="datetime1">
              <a:rPr lang="en-GB" smtClean="0"/>
              <a:t>30/11/2022</a:t>
            </a:fld>
            <a:endParaRPr lang="en-GB"/>
          </a:p>
        </p:txBody>
      </p:sp>
      <p:sp>
        <p:nvSpPr>
          <p:cNvPr id="6" name="Footer Placeholder 5">
            <a:extLst>
              <a:ext uri="{FF2B5EF4-FFF2-40B4-BE49-F238E27FC236}">
                <a16:creationId xmlns:a16="http://schemas.microsoft.com/office/drawing/2014/main" id="{94FC833F-BBD2-4572-A6F2-797328F2E856}"/>
              </a:ext>
            </a:extLst>
          </p:cNvPr>
          <p:cNvSpPr>
            <a:spLocks noGrp="1"/>
          </p:cNvSpPr>
          <p:nvPr>
            <p:ph type="ftr" sz="quarter" idx="11"/>
          </p:nvPr>
        </p:nvSpPr>
        <p:spPr>
          <a:xfrm>
            <a:off x="7181851" y="6372223"/>
            <a:ext cx="3100493" cy="365125"/>
          </a:xfrm>
          <a:prstGeom prst="rect">
            <a:avLst/>
          </a:prstGeom>
        </p:spPr>
        <p:txBody>
          <a:bodyPr/>
          <a:lstStyle/>
          <a:p>
            <a:r>
              <a:rPr lang="en-GB"/>
              <a:t>Project Data Analytics Community</a:t>
            </a:r>
          </a:p>
        </p:txBody>
      </p:sp>
      <p:sp>
        <p:nvSpPr>
          <p:cNvPr id="7" name="Slide Number Placeholder 6">
            <a:extLst>
              <a:ext uri="{FF2B5EF4-FFF2-40B4-BE49-F238E27FC236}">
                <a16:creationId xmlns:a16="http://schemas.microsoft.com/office/drawing/2014/main" id="{9D569DCC-28AD-4B21-B4D7-68D7E3F03EFA}"/>
              </a:ext>
            </a:extLst>
          </p:cNvPr>
          <p:cNvSpPr>
            <a:spLocks noGrp="1"/>
          </p:cNvSpPr>
          <p:nvPr>
            <p:ph type="sldNum" sz="quarter" idx="12"/>
          </p:nvPr>
        </p:nvSpPr>
        <p:spPr>
          <a:xfrm>
            <a:off x="11422380" y="6375504"/>
            <a:ext cx="590973" cy="365125"/>
          </a:xfrm>
          <a:prstGeom prst="rect">
            <a:avLst/>
          </a:prstGeom>
        </p:spPr>
        <p:txBody>
          <a:bodyPr/>
          <a:lstStyle/>
          <a:p>
            <a:fld id="{CE8B9E85-B381-46A1-959D-CD9CBCCCDC22}" type="slidenum">
              <a:rPr lang="en-GB" smtClean="0"/>
              <a:t>‹#›</a:t>
            </a:fld>
            <a:endParaRPr lang="en-GB"/>
          </a:p>
        </p:txBody>
      </p:sp>
    </p:spTree>
    <p:extLst>
      <p:ext uri="{BB962C8B-B14F-4D97-AF65-F5344CB8AC3E}">
        <p14:creationId xmlns:p14="http://schemas.microsoft.com/office/powerpoint/2010/main" val="3261318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F4B2-02AA-44B5-9FBC-7950C8911734}"/>
              </a:ext>
            </a:extLst>
          </p:cNvPr>
          <p:cNvSpPr>
            <a:spLocks noGrp="1"/>
          </p:cNvSpPr>
          <p:nvPr>
            <p:ph type="title"/>
          </p:nvPr>
        </p:nvSpPr>
        <p:spPr>
          <a:xfrm>
            <a:off x="-411" y="59219"/>
            <a:ext cx="12192000" cy="1325563"/>
          </a:xfrm>
          <a:prstGeom prst="rect">
            <a:avLst/>
          </a:prstGeom>
        </p:spPr>
        <p:txBody>
          <a:bodyPr/>
          <a:lstStyle>
            <a:lvl1pPr>
              <a:defRPr>
                <a:solidFill>
                  <a:srgbClr val="1F1F1F"/>
                </a:solidFill>
                <a:latin typeface="Public Sans Bold"/>
              </a:defRPr>
            </a:lvl1p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55F915-24F3-49E3-9215-E3627D9C66FB}"/>
              </a:ext>
            </a:extLst>
          </p:cNvPr>
          <p:cNvSpPr>
            <a:spLocks noGrp="1"/>
          </p:cNvSpPr>
          <p:nvPr>
            <p:ph type="body" orient="vert" idx="1"/>
          </p:nvPr>
        </p:nvSpPr>
        <p:spPr>
          <a:xfrm>
            <a:off x="838199" y="1487381"/>
            <a:ext cx="11042227" cy="4431281"/>
          </a:xfrm>
          <a:prstGeom prst="rect">
            <a:avLst/>
          </a:prstGeom>
        </p:spPr>
        <p:txBody>
          <a:bodyPr vert="eaVert"/>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440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09B89-50AF-49A8-9731-75AC1BAEB37E}"/>
              </a:ext>
            </a:extLst>
          </p:cNvPr>
          <p:cNvSpPr>
            <a:spLocks noGrp="1"/>
          </p:cNvSpPr>
          <p:nvPr>
            <p:ph type="title" orient="vert"/>
          </p:nvPr>
        </p:nvSpPr>
        <p:spPr>
          <a:xfrm>
            <a:off x="8724900" y="365125"/>
            <a:ext cx="2628900" cy="5545224"/>
          </a:xfrm>
          <a:prstGeom prst="rect">
            <a:avLst/>
          </a:prstGeom>
        </p:spPr>
        <p:txBody>
          <a:bodyPr vert="eaVert"/>
          <a:lstStyle>
            <a:lvl1pPr>
              <a:defRPr>
                <a:solidFill>
                  <a:srgbClr val="1F1F1F"/>
                </a:solidFill>
                <a:latin typeface="Public Sans Bold"/>
              </a:defRPr>
            </a:lvl1p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2C61AC-1B2C-4DF7-A384-CE3D717822DA}"/>
              </a:ext>
            </a:extLst>
          </p:cNvPr>
          <p:cNvSpPr>
            <a:spLocks noGrp="1"/>
          </p:cNvSpPr>
          <p:nvPr>
            <p:ph type="body" orient="vert" idx="1"/>
          </p:nvPr>
        </p:nvSpPr>
        <p:spPr>
          <a:xfrm>
            <a:off x="838200" y="365125"/>
            <a:ext cx="7734300" cy="5545224"/>
          </a:xfrm>
          <a:prstGeom prst="rect">
            <a:avLst/>
          </a:prstGeom>
        </p:spPr>
        <p:txBody>
          <a:bodyPr vert="eaVert"/>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54738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241FB4F-D20C-47E9-B7DB-2FD3DE719AC4}"/>
              </a:ext>
            </a:extLst>
          </p:cNvPr>
          <p:cNvPicPr>
            <a:picLocks noChangeAspect="1"/>
          </p:cNvPicPr>
          <p:nvPr userDrawn="1"/>
        </p:nvPicPr>
        <p:blipFill rotWithShape="1">
          <a:blip r:embed="rId2"/>
          <a:srcRect l="25661"/>
          <a:stretch/>
        </p:blipFill>
        <p:spPr>
          <a:xfrm>
            <a:off x="6109546" y="1"/>
            <a:ext cx="6082454" cy="5976850"/>
          </a:xfrm>
          <a:prstGeom prst="rect">
            <a:avLst/>
          </a:prstGeom>
        </p:spPr>
      </p:pic>
      <p:sp>
        <p:nvSpPr>
          <p:cNvPr id="2" name="Title 1">
            <a:extLst>
              <a:ext uri="{FF2B5EF4-FFF2-40B4-BE49-F238E27FC236}">
                <a16:creationId xmlns:a16="http://schemas.microsoft.com/office/drawing/2014/main" id="{24C6BD92-50D1-468D-A4C1-88D6380F304A}"/>
              </a:ext>
            </a:extLst>
          </p:cNvPr>
          <p:cNvSpPr>
            <a:spLocks noGrp="1"/>
          </p:cNvSpPr>
          <p:nvPr>
            <p:ph type="title" hasCustomPrompt="1"/>
          </p:nvPr>
        </p:nvSpPr>
        <p:spPr>
          <a:xfrm>
            <a:off x="2120054" y="136526"/>
            <a:ext cx="3935308" cy="1325563"/>
          </a:xfrm>
          <a:prstGeom prst="rect">
            <a:avLst/>
          </a:prstGeom>
        </p:spPr>
        <p:txBody>
          <a:bodyPr/>
          <a:lstStyle>
            <a:lvl1pPr algn="r">
              <a:defRPr sz="3200">
                <a:solidFill>
                  <a:srgbClr val="1F1F1F"/>
                </a:solidFill>
                <a:latin typeface="Public Sans Bold"/>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D23D8A-DF94-4120-9B4D-95674FA6D1C2}"/>
              </a:ext>
            </a:extLst>
          </p:cNvPr>
          <p:cNvSpPr>
            <a:spLocks noGrp="1"/>
          </p:cNvSpPr>
          <p:nvPr>
            <p:ph idx="1"/>
          </p:nvPr>
        </p:nvSpPr>
        <p:spPr>
          <a:xfrm>
            <a:off x="770468" y="1602693"/>
            <a:ext cx="5284894" cy="4299344"/>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2">
            <a:extLst>
              <a:ext uri="{FF2B5EF4-FFF2-40B4-BE49-F238E27FC236}">
                <a16:creationId xmlns:a16="http://schemas.microsoft.com/office/drawing/2014/main" id="{6017AF3E-3299-46B2-8752-4A9C973CDBD7}"/>
              </a:ext>
            </a:extLst>
          </p:cNvPr>
          <p:cNvSpPr>
            <a:spLocks noGrp="1"/>
          </p:cNvSpPr>
          <p:nvPr>
            <p:ph idx="13"/>
          </p:nvPr>
        </p:nvSpPr>
        <p:spPr>
          <a:xfrm>
            <a:off x="6239934" y="1592527"/>
            <a:ext cx="5796279" cy="4309509"/>
          </a:xfrm>
          <a:prstGeom prst="rect">
            <a:avLst/>
          </a:prstGeom>
        </p:spPr>
        <p:txBody>
          <a:bodyPr/>
          <a:lstStyle>
            <a:lvl1pPr>
              <a:defRPr>
                <a:solidFill>
                  <a:srgbClr val="14203B"/>
                </a:solidFill>
                <a:latin typeface="Public Sans"/>
              </a:defRPr>
            </a:lvl1pPr>
            <a:lvl2pPr>
              <a:defRPr>
                <a:solidFill>
                  <a:srgbClr val="14203B"/>
                </a:solidFill>
                <a:latin typeface="Public Sans"/>
              </a:defRPr>
            </a:lvl2pPr>
            <a:lvl3pPr>
              <a:defRPr>
                <a:solidFill>
                  <a:srgbClr val="14203B"/>
                </a:solidFill>
                <a:latin typeface="Public Sans"/>
              </a:defRPr>
            </a:lvl3pPr>
            <a:lvl4pPr>
              <a:defRPr>
                <a:solidFill>
                  <a:srgbClr val="14203B"/>
                </a:solidFill>
                <a:latin typeface="Public Sans"/>
              </a:defRPr>
            </a:lvl4pPr>
            <a:lvl5pPr>
              <a:defRPr>
                <a:solidFill>
                  <a:srgbClr val="14203B"/>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2">
            <a:extLst>
              <a:ext uri="{FF2B5EF4-FFF2-40B4-BE49-F238E27FC236}">
                <a16:creationId xmlns:a16="http://schemas.microsoft.com/office/drawing/2014/main" id="{E71369FE-36A2-2DDB-C198-5A95F138A2ED}"/>
              </a:ext>
            </a:extLst>
          </p:cNvPr>
          <p:cNvPicPr>
            <a:picLocks noChangeAspect="1"/>
          </p:cNvPicPr>
          <p:nvPr userDrawn="1"/>
        </p:nvPicPr>
        <p:blipFill>
          <a:blip r:embed="rId3"/>
          <a:srcRect l="19775" t="20186" r="23878" b="35228"/>
          <a:stretch>
            <a:fillRect/>
          </a:stretch>
        </p:blipFill>
        <p:spPr>
          <a:xfrm>
            <a:off x="11222182" y="179239"/>
            <a:ext cx="740921" cy="586263"/>
          </a:xfrm>
          <a:prstGeom prst="rect">
            <a:avLst/>
          </a:prstGeom>
        </p:spPr>
      </p:pic>
    </p:spTree>
    <p:extLst>
      <p:ext uri="{BB962C8B-B14F-4D97-AF65-F5344CB8AC3E}">
        <p14:creationId xmlns:p14="http://schemas.microsoft.com/office/powerpoint/2010/main" val="282173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A picture containing text, indoor, several&#10;&#10;Description automatically generated">
            <a:extLst>
              <a:ext uri="{FF2B5EF4-FFF2-40B4-BE49-F238E27FC236}">
                <a16:creationId xmlns:a16="http://schemas.microsoft.com/office/drawing/2014/main" id="{2C844CAE-695A-F8F7-4063-0E6612733D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6933" y="0"/>
            <a:ext cx="12208933" cy="6066210"/>
          </a:xfrm>
          <a:prstGeom prst="rect">
            <a:avLst/>
          </a:prstGeom>
        </p:spPr>
      </p:pic>
      <p:grpSp>
        <p:nvGrpSpPr>
          <p:cNvPr id="7" name="Group 3">
            <a:extLst>
              <a:ext uri="{FF2B5EF4-FFF2-40B4-BE49-F238E27FC236}">
                <a16:creationId xmlns:a16="http://schemas.microsoft.com/office/drawing/2014/main" id="{FEFAF8E8-D21A-8FE5-FB9B-FA0320F64F69}"/>
              </a:ext>
            </a:extLst>
          </p:cNvPr>
          <p:cNvGrpSpPr/>
          <p:nvPr userDrawn="1"/>
        </p:nvGrpSpPr>
        <p:grpSpPr>
          <a:xfrm>
            <a:off x="0" y="0"/>
            <a:ext cx="12192000" cy="6066210"/>
            <a:chOff x="0" y="0"/>
            <a:chExt cx="4816593" cy="2709333"/>
          </a:xfrm>
        </p:grpSpPr>
        <p:sp>
          <p:nvSpPr>
            <p:cNvPr id="8" name="Freeform 4">
              <a:extLst>
                <a:ext uri="{FF2B5EF4-FFF2-40B4-BE49-F238E27FC236}">
                  <a16:creationId xmlns:a16="http://schemas.microsoft.com/office/drawing/2014/main" id="{4B3957A8-6DD2-940F-D7EA-94BA09074B52}"/>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21212">
                <a:alpha val="63922"/>
              </a:srgbClr>
            </a:solidFill>
          </p:spPr>
        </p:sp>
        <p:sp>
          <p:nvSpPr>
            <p:cNvPr id="9" name="TextBox 5">
              <a:extLst>
                <a:ext uri="{FF2B5EF4-FFF2-40B4-BE49-F238E27FC236}">
                  <a16:creationId xmlns:a16="http://schemas.microsoft.com/office/drawing/2014/main" id="{A27E62E8-70D1-4578-0D20-16B954147A19}"/>
                </a:ext>
              </a:extLst>
            </p:cNvPr>
            <p:cNvSpPr txBox="1"/>
            <p:nvPr/>
          </p:nvSpPr>
          <p:spPr>
            <a:xfrm>
              <a:off x="0" y="-57150"/>
              <a:ext cx="812800" cy="869950"/>
            </a:xfrm>
            <a:prstGeom prst="rect">
              <a:avLst/>
            </a:prstGeom>
          </p:spPr>
          <p:txBody>
            <a:bodyPr lIns="33867" tIns="33867" rIns="33867" bIns="33867" rtlCol="0" anchor="ctr"/>
            <a:lstStyle/>
            <a:p>
              <a:pPr algn="ctr">
                <a:lnSpc>
                  <a:spcPts val="1867"/>
                </a:lnSpc>
              </a:pPr>
              <a:endParaRPr sz="800"/>
            </a:p>
          </p:txBody>
        </p:sp>
      </p:grpSp>
      <p:pic>
        <p:nvPicPr>
          <p:cNvPr id="2" name="Picture 1" descr="Logo, company name&#10;&#10;Description automatically generated">
            <a:extLst>
              <a:ext uri="{FF2B5EF4-FFF2-40B4-BE49-F238E27FC236}">
                <a16:creationId xmlns:a16="http://schemas.microsoft.com/office/drawing/2014/main" id="{09AE3C5A-613A-C655-F6D4-45F4B2B43B7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262" b="25057"/>
          <a:stretch/>
        </p:blipFill>
        <p:spPr>
          <a:xfrm>
            <a:off x="6006860" y="6158712"/>
            <a:ext cx="898893" cy="491524"/>
          </a:xfrm>
          <a:prstGeom prst="rect">
            <a:avLst/>
          </a:prstGeom>
        </p:spPr>
      </p:pic>
      <p:pic>
        <p:nvPicPr>
          <p:cNvPr id="3" name="Picture 2" descr="Logo, company name&#10;&#10;Description automatically generated">
            <a:extLst>
              <a:ext uri="{FF2B5EF4-FFF2-40B4-BE49-F238E27FC236}">
                <a16:creationId xmlns:a16="http://schemas.microsoft.com/office/drawing/2014/main" id="{E1DF3AED-4A06-63CC-1504-5F3785C5A20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7075332" y="6153791"/>
            <a:ext cx="928635" cy="459483"/>
          </a:xfrm>
          <a:prstGeom prst="rect">
            <a:avLst/>
          </a:prstGeom>
        </p:spPr>
      </p:pic>
    </p:spTree>
    <p:extLst>
      <p:ext uri="{BB962C8B-B14F-4D97-AF65-F5344CB8AC3E}">
        <p14:creationId xmlns:p14="http://schemas.microsoft.com/office/powerpoint/2010/main" val="196351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Pag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38E2E9-94BD-475B-BB7B-036BE99CD218}"/>
              </a:ext>
            </a:extLst>
          </p:cNvPr>
          <p:cNvSpPr>
            <a:spLocks noGrp="1"/>
          </p:cNvSpPr>
          <p:nvPr>
            <p:ph type="title" hasCustomPrompt="1"/>
          </p:nvPr>
        </p:nvSpPr>
        <p:spPr>
          <a:xfrm>
            <a:off x="2689785" y="186901"/>
            <a:ext cx="6139890" cy="984674"/>
          </a:xfrm>
          <a:prstGeom prst="rect">
            <a:avLst/>
          </a:prstGeom>
        </p:spPr>
        <p:txBody>
          <a:bodyPr/>
          <a:lstStyle>
            <a:lvl1pPr algn="ctr">
              <a:defRPr>
                <a:solidFill>
                  <a:schemeClr val="tx1"/>
                </a:solidFill>
                <a:latin typeface="Public Sans"/>
              </a:defRPr>
            </a:lvl1pPr>
          </a:lstStyle>
          <a:p>
            <a:r>
              <a:rPr lang="en-US" dirty="0"/>
              <a:t>TEAM NAME</a:t>
            </a:r>
            <a:endParaRPr lang="en-GB" dirty="0"/>
          </a:p>
        </p:txBody>
      </p:sp>
      <p:sp>
        <p:nvSpPr>
          <p:cNvPr id="14" name="Picture Placeholder 13">
            <a:extLst>
              <a:ext uri="{FF2B5EF4-FFF2-40B4-BE49-F238E27FC236}">
                <a16:creationId xmlns:a16="http://schemas.microsoft.com/office/drawing/2014/main" id="{63794621-C022-4FCC-BA72-016285337DE9}"/>
              </a:ext>
            </a:extLst>
          </p:cNvPr>
          <p:cNvSpPr>
            <a:spLocks noGrp="1"/>
          </p:cNvSpPr>
          <p:nvPr>
            <p:ph type="pic" sz="quarter" idx="10"/>
          </p:nvPr>
        </p:nvSpPr>
        <p:spPr>
          <a:xfrm>
            <a:off x="950442" y="1357310"/>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23" name="Text Placeholder 22">
            <a:extLst>
              <a:ext uri="{FF2B5EF4-FFF2-40B4-BE49-F238E27FC236}">
                <a16:creationId xmlns:a16="http://schemas.microsoft.com/office/drawing/2014/main" id="{C75DBDE0-4774-45F0-AAF7-9E24EE4C87B1}"/>
              </a:ext>
            </a:extLst>
          </p:cNvPr>
          <p:cNvSpPr>
            <a:spLocks noGrp="1"/>
          </p:cNvSpPr>
          <p:nvPr>
            <p:ph type="body" sz="quarter" idx="16" hasCustomPrompt="1"/>
          </p:nvPr>
        </p:nvSpPr>
        <p:spPr>
          <a:xfrm>
            <a:off x="950441" y="2898879"/>
            <a:ext cx="1592731"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Team Captain Name/Organisation</a:t>
            </a:r>
          </a:p>
        </p:txBody>
      </p:sp>
      <p:sp>
        <p:nvSpPr>
          <p:cNvPr id="24" name="Picture Placeholder 13">
            <a:extLst>
              <a:ext uri="{FF2B5EF4-FFF2-40B4-BE49-F238E27FC236}">
                <a16:creationId xmlns:a16="http://schemas.microsoft.com/office/drawing/2014/main" id="{F09B1C02-0E4D-425F-BA09-10AD692D4E93}"/>
              </a:ext>
            </a:extLst>
          </p:cNvPr>
          <p:cNvSpPr>
            <a:spLocks noGrp="1"/>
          </p:cNvSpPr>
          <p:nvPr>
            <p:ph type="pic" sz="quarter" idx="17"/>
          </p:nvPr>
        </p:nvSpPr>
        <p:spPr>
          <a:xfrm>
            <a:off x="4963365" y="1357310"/>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25" name="Text Placeholder 22">
            <a:extLst>
              <a:ext uri="{FF2B5EF4-FFF2-40B4-BE49-F238E27FC236}">
                <a16:creationId xmlns:a16="http://schemas.microsoft.com/office/drawing/2014/main" id="{D04ABE7D-5883-4A00-8427-EF5FB2F63545}"/>
              </a:ext>
            </a:extLst>
          </p:cNvPr>
          <p:cNvSpPr>
            <a:spLocks noGrp="1"/>
          </p:cNvSpPr>
          <p:nvPr>
            <p:ph type="body" sz="quarter" idx="18" hasCustomPrompt="1"/>
          </p:nvPr>
        </p:nvSpPr>
        <p:spPr>
          <a:xfrm>
            <a:off x="4963365" y="2898878"/>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28" name="Picture Placeholder 13">
            <a:extLst>
              <a:ext uri="{FF2B5EF4-FFF2-40B4-BE49-F238E27FC236}">
                <a16:creationId xmlns:a16="http://schemas.microsoft.com/office/drawing/2014/main" id="{F74C420C-34E2-4DCB-AF84-BCEE6ED9846B}"/>
              </a:ext>
            </a:extLst>
          </p:cNvPr>
          <p:cNvSpPr>
            <a:spLocks noGrp="1"/>
          </p:cNvSpPr>
          <p:nvPr>
            <p:ph type="pic" sz="quarter" idx="21"/>
          </p:nvPr>
        </p:nvSpPr>
        <p:spPr>
          <a:xfrm>
            <a:off x="950442" y="3730835"/>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0" name="Picture Placeholder 13">
            <a:extLst>
              <a:ext uri="{FF2B5EF4-FFF2-40B4-BE49-F238E27FC236}">
                <a16:creationId xmlns:a16="http://schemas.microsoft.com/office/drawing/2014/main" id="{16CFA64D-EDB5-45E3-A5BD-A65077C69057}"/>
              </a:ext>
            </a:extLst>
          </p:cNvPr>
          <p:cNvSpPr>
            <a:spLocks noGrp="1"/>
          </p:cNvSpPr>
          <p:nvPr>
            <p:ph type="pic" sz="quarter" idx="23"/>
          </p:nvPr>
        </p:nvSpPr>
        <p:spPr>
          <a:xfrm>
            <a:off x="4963365" y="3730835"/>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4" name="Picture Placeholder 13">
            <a:extLst>
              <a:ext uri="{FF2B5EF4-FFF2-40B4-BE49-F238E27FC236}">
                <a16:creationId xmlns:a16="http://schemas.microsoft.com/office/drawing/2014/main" id="{63782C22-1391-4E29-AC6A-96E37F64F259}"/>
              </a:ext>
            </a:extLst>
          </p:cNvPr>
          <p:cNvSpPr>
            <a:spLocks noGrp="1"/>
          </p:cNvSpPr>
          <p:nvPr>
            <p:ph type="pic" sz="quarter" idx="25"/>
          </p:nvPr>
        </p:nvSpPr>
        <p:spPr>
          <a:xfrm>
            <a:off x="9059955" y="3730835"/>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6" name="Picture Placeholder 13">
            <a:extLst>
              <a:ext uri="{FF2B5EF4-FFF2-40B4-BE49-F238E27FC236}">
                <a16:creationId xmlns:a16="http://schemas.microsoft.com/office/drawing/2014/main" id="{D0FA2C3D-F925-4354-ACF7-2F8F787F8230}"/>
              </a:ext>
            </a:extLst>
          </p:cNvPr>
          <p:cNvSpPr>
            <a:spLocks noGrp="1"/>
          </p:cNvSpPr>
          <p:nvPr>
            <p:ph type="pic" sz="quarter" idx="27"/>
          </p:nvPr>
        </p:nvSpPr>
        <p:spPr>
          <a:xfrm>
            <a:off x="9059955" y="1357310"/>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8" name="Text Placeholder 22">
            <a:extLst>
              <a:ext uri="{FF2B5EF4-FFF2-40B4-BE49-F238E27FC236}">
                <a16:creationId xmlns:a16="http://schemas.microsoft.com/office/drawing/2014/main" id="{638FA1F9-6D3D-4A8C-949D-B1BFED24E50F}"/>
              </a:ext>
            </a:extLst>
          </p:cNvPr>
          <p:cNvSpPr>
            <a:spLocks noGrp="1"/>
          </p:cNvSpPr>
          <p:nvPr>
            <p:ph type="body" sz="quarter" idx="28" hasCustomPrompt="1"/>
          </p:nvPr>
        </p:nvSpPr>
        <p:spPr>
          <a:xfrm>
            <a:off x="9059955" y="2898878"/>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39" name="Text Placeholder 22">
            <a:extLst>
              <a:ext uri="{FF2B5EF4-FFF2-40B4-BE49-F238E27FC236}">
                <a16:creationId xmlns:a16="http://schemas.microsoft.com/office/drawing/2014/main" id="{9EDC81D9-7AEB-4753-88DB-D23E12C2CDA9}"/>
              </a:ext>
            </a:extLst>
          </p:cNvPr>
          <p:cNvSpPr>
            <a:spLocks noGrp="1"/>
          </p:cNvSpPr>
          <p:nvPr>
            <p:ph type="body" sz="quarter" idx="29" hasCustomPrompt="1"/>
          </p:nvPr>
        </p:nvSpPr>
        <p:spPr>
          <a:xfrm>
            <a:off x="950442" y="5245310"/>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41" name="Text Placeholder 22">
            <a:extLst>
              <a:ext uri="{FF2B5EF4-FFF2-40B4-BE49-F238E27FC236}">
                <a16:creationId xmlns:a16="http://schemas.microsoft.com/office/drawing/2014/main" id="{63250CAF-4DA5-4CA2-A63E-66B9B74A2FF5}"/>
              </a:ext>
            </a:extLst>
          </p:cNvPr>
          <p:cNvSpPr>
            <a:spLocks noGrp="1"/>
          </p:cNvSpPr>
          <p:nvPr>
            <p:ph type="body" sz="quarter" idx="30" hasCustomPrompt="1"/>
          </p:nvPr>
        </p:nvSpPr>
        <p:spPr>
          <a:xfrm>
            <a:off x="4963365" y="5245310"/>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42" name="Text Placeholder 22">
            <a:extLst>
              <a:ext uri="{FF2B5EF4-FFF2-40B4-BE49-F238E27FC236}">
                <a16:creationId xmlns:a16="http://schemas.microsoft.com/office/drawing/2014/main" id="{40A44A54-0CC6-4C63-AD4E-9672E67C5FD7}"/>
              </a:ext>
            </a:extLst>
          </p:cNvPr>
          <p:cNvSpPr>
            <a:spLocks noGrp="1"/>
          </p:cNvSpPr>
          <p:nvPr>
            <p:ph type="body" sz="quarter" idx="31" hasCustomPrompt="1"/>
          </p:nvPr>
        </p:nvSpPr>
        <p:spPr>
          <a:xfrm>
            <a:off x="9059955" y="5245309"/>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Tree>
    <p:extLst>
      <p:ext uri="{BB962C8B-B14F-4D97-AF65-F5344CB8AC3E}">
        <p14:creationId xmlns:p14="http://schemas.microsoft.com/office/powerpoint/2010/main" val="2375680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hallenge Description">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ABD973-7622-4A93-8F65-88A9DF145B08}"/>
              </a:ext>
            </a:extLst>
          </p:cNvPr>
          <p:cNvSpPr>
            <a:spLocks noGrp="1"/>
          </p:cNvSpPr>
          <p:nvPr>
            <p:ph type="title" hasCustomPrompt="1"/>
          </p:nvPr>
        </p:nvSpPr>
        <p:spPr>
          <a:xfrm>
            <a:off x="3057524" y="244051"/>
            <a:ext cx="5476876" cy="1325563"/>
          </a:xfrm>
          <a:prstGeom prst="rect">
            <a:avLst/>
          </a:prstGeom>
        </p:spPr>
        <p:txBody>
          <a:bodyPr/>
          <a:lstStyle>
            <a:lvl1pPr algn="ctr">
              <a:defRPr>
                <a:solidFill>
                  <a:schemeClr val="tx1"/>
                </a:solidFill>
                <a:latin typeface="Public Sans"/>
              </a:defRPr>
            </a:lvl1pPr>
          </a:lstStyle>
          <a:p>
            <a:r>
              <a:rPr lang="en-US" dirty="0"/>
              <a:t>CHALLENGE SUMMARY</a:t>
            </a:r>
            <a:endParaRPr lang="en-GB" dirty="0"/>
          </a:p>
        </p:txBody>
      </p:sp>
      <p:sp>
        <p:nvSpPr>
          <p:cNvPr id="12" name="Content Placeholder 11">
            <a:extLst>
              <a:ext uri="{FF2B5EF4-FFF2-40B4-BE49-F238E27FC236}">
                <a16:creationId xmlns:a16="http://schemas.microsoft.com/office/drawing/2014/main" id="{5F7D6C61-9104-4F1B-9FC3-31352C3B62F1}"/>
              </a:ext>
            </a:extLst>
          </p:cNvPr>
          <p:cNvSpPr>
            <a:spLocks noGrp="1"/>
          </p:cNvSpPr>
          <p:nvPr>
            <p:ph sz="quarter" idx="10" hasCustomPrompt="1"/>
          </p:nvPr>
        </p:nvSpPr>
        <p:spPr>
          <a:xfrm>
            <a:off x="1590675" y="1962150"/>
            <a:ext cx="8829675" cy="3343275"/>
          </a:xfrm>
          <a:prstGeom prst="rect">
            <a:avLst/>
          </a:prstGeom>
        </p:spPr>
        <p:txBody>
          <a:bodyPr/>
          <a:lstStyle>
            <a:lvl1pPr marL="0" indent="0">
              <a:buFont typeface="Arial" panose="020B0604020202020204" pitchFamily="34" charset="0"/>
              <a:buNone/>
              <a:defRPr>
                <a:solidFill>
                  <a:schemeClr val="tx1"/>
                </a:solidFill>
                <a:latin typeface="Public Sans"/>
              </a:defRPr>
            </a:lvl1pPr>
          </a:lstStyle>
          <a:p>
            <a:pPr lvl="0"/>
            <a:r>
              <a:rPr lang="en-US"/>
              <a:t>Copy and Paste the challenge Summary</a:t>
            </a:r>
          </a:p>
          <a:p>
            <a:pPr lvl="0"/>
            <a:endParaRPr lang="en-US"/>
          </a:p>
        </p:txBody>
      </p:sp>
    </p:spTree>
    <p:extLst>
      <p:ext uri="{BB962C8B-B14F-4D97-AF65-F5344CB8AC3E}">
        <p14:creationId xmlns:p14="http://schemas.microsoft.com/office/powerpoint/2010/main" val="382439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F4817-E0F5-4DE4-824C-5E7C4E262198}"/>
              </a:ext>
            </a:extLst>
          </p:cNvPr>
          <p:cNvSpPr>
            <a:spLocks noGrp="1"/>
          </p:cNvSpPr>
          <p:nvPr>
            <p:ph type="ctrTitle" hasCustomPrompt="1"/>
          </p:nvPr>
        </p:nvSpPr>
        <p:spPr>
          <a:xfrm>
            <a:off x="2106507" y="115147"/>
            <a:ext cx="9144000" cy="936096"/>
          </a:xfrm>
          <a:prstGeom prst="rect">
            <a:avLst/>
          </a:prstGeom>
        </p:spPr>
        <p:txBody>
          <a:bodyPr anchor="b"/>
          <a:lstStyle>
            <a:lvl1pPr algn="ctr">
              <a:defRPr sz="4800">
                <a:solidFill>
                  <a:schemeClr val="tx1"/>
                </a:solidFill>
                <a:latin typeface="Public Sans"/>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BB272A-7A27-4262-9580-95AD91A2ABFA}"/>
              </a:ext>
            </a:extLst>
          </p:cNvPr>
          <p:cNvSpPr>
            <a:spLocks noGrp="1"/>
          </p:cNvSpPr>
          <p:nvPr>
            <p:ph type="subTitle" idx="1"/>
          </p:nvPr>
        </p:nvSpPr>
        <p:spPr>
          <a:xfrm>
            <a:off x="2106507" y="1380385"/>
            <a:ext cx="9144000" cy="4546282"/>
          </a:xfrm>
          <a:prstGeom prst="rect">
            <a:avLst/>
          </a:prstGeom>
        </p:spPr>
        <p:txBody>
          <a:bodyPr/>
          <a:lstStyle>
            <a:lvl1pPr marL="0" indent="0" algn="l">
              <a:lnSpc>
                <a:spcPct val="150000"/>
              </a:lnSpc>
              <a:buNone/>
              <a:defRPr sz="2400">
                <a:solidFill>
                  <a:schemeClr val="tx1"/>
                </a:solidFill>
                <a:latin typeface="Public San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618411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BD92-50D1-468D-A4C1-88D6380F304A}"/>
              </a:ext>
            </a:extLst>
          </p:cNvPr>
          <p:cNvSpPr>
            <a:spLocks noGrp="1"/>
          </p:cNvSpPr>
          <p:nvPr>
            <p:ph type="title" hasCustomPrompt="1"/>
          </p:nvPr>
        </p:nvSpPr>
        <p:spPr>
          <a:xfrm>
            <a:off x="2120053" y="136525"/>
            <a:ext cx="3935308" cy="1325563"/>
          </a:xfrm>
          <a:prstGeom prst="rect">
            <a:avLst/>
          </a:prstGeom>
        </p:spPr>
        <p:txBody>
          <a:bodyPr/>
          <a:lstStyle>
            <a:lvl1pPr algn="r">
              <a:defRPr sz="3200">
                <a:solidFill>
                  <a:srgbClr val="1F1F1F"/>
                </a:solidFill>
                <a:latin typeface="Public Sans"/>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D23D8A-DF94-4120-9B4D-95674FA6D1C2}"/>
              </a:ext>
            </a:extLst>
          </p:cNvPr>
          <p:cNvSpPr>
            <a:spLocks noGrp="1"/>
          </p:cNvSpPr>
          <p:nvPr>
            <p:ph idx="1"/>
          </p:nvPr>
        </p:nvSpPr>
        <p:spPr>
          <a:xfrm>
            <a:off x="770467" y="1602691"/>
            <a:ext cx="5284894" cy="4375456"/>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2">
            <a:extLst>
              <a:ext uri="{FF2B5EF4-FFF2-40B4-BE49-F238E27FC236}">
                <a16:creationId xmlns:a16="http://schemas.microsoft.com/office/drawing/2014/main" id="{6017AF3E-3299-46B2-8752-4A9C973CDBD7}"/>
              </a:ext>
            </a:extLst>
          </p:cNvPr>
          <p:cNvSpPr>
            <a:spLocks noGrp="1"/>
          </p:cNvSpPr>
          <p:nvPr>
            <p:ph idx="13"/>
          </p:nvPr>
        </p:nvSpPr>
        <p:spPr>
          <a:xfrm>
            <a:off x="6239933" y="1592527"/>
            <a:ext cx="5796279" cy="4385620"/>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11693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BD92-50D1-468D-A4C1-88D6380F304A}"/>
              </a:ext>
            </a:extLst>
          </p:cNvPr>
          <p:cNvSpPr>
            <a:spLocks noGrp="1"/>
          </p:cNvSpPr>
          <p:nvPr>
            <p:ph type="title" hasCustomPrompt="1"/>
          </p:nvPr>
        </p:nvSpPr>
        <p:spPr>
          <a:xfrm>
            <a:off x="2025227" y="136525"/>
            <a:ext cx="4030134" cy="1325563"/>
          </a:xfrm>
          <a:prstGeom prst="rect">
            <a:avLst/>
          </a:prstGeom>
        </p:spPr>
        <p:txBody>
          <a:bodyPr/>
          <a:lstStyle>
            <a:lvl1pPr algn="r">
              <a:defRPr>
                <a:solidFill>
                  <a:schemeClr val="bg1"/>
                </a:solidFill>
                <a:latin typeface="Bahnschrift Light Condensed" panose="020B0502040204020203" pitchFamily="34" charset="0"/>
              </a:defRPr>
            </a:lvl1pPr>
          </a:lstStyle>
          <a:p>
            <a:r>
              <a:rPr lang="en-US"/>
              <a:t>CLICK TO EDIT MASTER TITLE STYLE</a:t>
            </a:r>
            <a:endParaRPr lang="en-GB"/>
          </a:p>
        </p:txBody>
      </p:sp>
      <p:pic>
        <p:nvPicPr>
          <p:cNvPr id="20" name="Picture 19">
            <a:extLst>
              <a:ext uri="{FF2B5EF4-FFF2-40B4-BE49-F238E27FC236}">
                <a16:creationId xmlns:a16="http://schemas.microsoft.com/office/drawing/2014/main" id="{E6FE123C-1B30-4C80-B976-CE69224EEE6C}"/>
              </a:ext>
            </a:extLst>
          </p:cNvPr>
          <p:cNvPicPr>
            <a:picLocks noChangeAspect="1"/>
          </p:cNvPicPr>
          <p:nvPr userDrawn="1"/>
        </p:nvPicPr>
        <p:blipFill>
          <a:blip r:embed="rId2"/>
          <a:stretch>
            <a:fillRect/>
          </a:stretch>
        </p:blipFill>
        <p:spPr>
          <a:xfrm>
            <a:off x="11291147" y="76111"/>
            <a:ext cx="805938" cy="689275"/>
          </a:xfrm>
          <a:prstGeom prst="rect">
            <a:avLst/>
          </a:prstGeom>
        </p:spPr>
      </p:pic>
      <p:pic>
        <p:nvPicPr>
          <p:cNvPr id="5" name="Picture 4">
            <a:extLst>
              <a:ext uri="{FF2B5EF4-FFF2-40B4-BE49-F238E27FC236}">
                <a16:creationId xmlns:a16="http://schemas.microsoft.com/office/drawing/2014/main" id="{A700F198-919B-4D1D-96B1-51B3D7E443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1879"/>
          <a:stretch/>
        </p:blipFill>
        <p:spPr>
          <a:xfrm>
            <a:off x="0" y="0"/>
            <a:ext cx="12192000" cy="6043354"/>
          </a:xfrm>
          <a:prstGeom prst="rect">
            <a:avLst/>
          </a:prstGeom>
        </p:spPr>
      </p:pic>
      <p:sp>
        <p:nvSpPr>
          <p:cNvPr id="9" name="Content Placeholder 8">
            <a:extLst>
              <a:ext uri="{FF2B5EF4-FFF2-40B4-BE49-F238E27FC236}">
                <a16:creationId xmlns:a16="http://schemas.microsoft.com/office/drawing/2014/main" id="{1780589B-C7F0-4887-8AAF-9D6CA4D78E03}"/>
              </a:ext>
            </a:extLst>
          </p:cNvPr>
          <p:cNvSpPr>
            <a:spLocks noGrp="1"/>
          </p:cNvSpPr>
          <p:nvPr>
            <p:ph sz="quarter" idx="14"/>
          </p:nvPr>
        </p:nvSpPr>
        <p:spPr>
          <a:xfrm>
            <a:off x="4580626" y="756458"/>
            <a:ext cx="4183422" cy="1022690"/>
          </a:xfrm>
          <a:prstGeom prst="rect">
            <a:avLst/>
          </a:prstGeom>
        </p:spPr>
        <p:txBody>
          <a:bodyPr>
            <a:normAutofit/>
          </a:bodyPr>
          <a:lstStyle>
            <a:lvl1pPr marL="0" indent="0" algn="ctr">
              <a:buNone/>
              <a:defRPr sz="6000">
                <a:latin typeface="Public Sans Bold"/>
              </a:defRPr>
            </a:lvl1pPr>
          </a:lstStyle>
          <a:p>
            <a:pPr lvl="0"/>
            <a:endParaRPr lang="en-GB" dirty="0"/>
          </a:p>
        </p:txBody>
      </p:sp>
    </p:spTree>
    <p:extLst>
      <p:ext uri="{BB962C8B-B14F-4D97-AF65-F5344CB8AC3E}">
        <p14:creationId xmlns:p14="http://schemas.microsoft.com/office/powerpoint/2010/main" val="3682109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7B5C96-D765-42BC-B949-B8970DBC7B26}"/>
              </a:ext>
            </a:extLst>
          </p:cNvPr>
          <p:cNvSpPr/>
          <p:nvPr userDrawn="1"/>
        </p:nvSpPr>
        <p:spPr>
          <a:xfrm>
            <a:off x="0" y="0"/>
            <a:ext cx="12192000" cy="606829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95000"/>
                  <a:lumOff val="5000"/>
                </a:schemeClr>
              </a:solidFill>
            </a:endParaRPr>
          </a:p>
        </p:txBody>
      </p:sp>
      <p:pic>
        <p:nvPicPr>
          <p:cNvPr id="14" name="Picture 13">
            <a:extLst>
              <a:ext uri="{FF2B5EF4-FFF2-40B4-BE49-F238E27FC236}">
                <a16:creationId xmlns:a16="http://schemas.microsoft.com/office/drawing/2014/main" id="{767D890F-85F9-422A-A911-63A72205A581}"/>
              </a:ext>
            </a:extLst>
          </p:cNvPr>
          <p:cNvPicPr>
            <a:picLocks noChangeAspect="1"/>
          </p:cNvPicPr>
          <p:nvPr userDrawn="1"/>
        </p:nvPicPr>
        <p:blipFill>
          <a:blip r:embed="rId2"/>
          <a:stretch>
            <a:fillRect/>
          </a:stretch>
        </p:blipFill>
        <p:spPr>
          <a:xfrm rot="16200000">
            <a:off x="-107957" y="88043"/>
            <a:ext cx="2692538" cy="2476627"/>
          </a:xfrm>
          <a:prstGeom prst="rect">
            <a:avLst/>
          </a:prstGeom>
        </p:spPr>
      </p:pic>
      <p:sp>
        <p:nvSpPr>
          <p:cNvPr id="2" name="Title 1">
            <a:extLst>
              <a:ext uri="{FF2B5EF4-FFF2-40B4-BE49-F238E27FC236}">
                <a16:creationId xmlns:a16="http://schemas.microsoft.com/office/drawing/2014/main" id="{FDBA197D-AE25-40F6-9743-C1C93250B920}"/>
              </a:ext>
            </a:extLst>
          </p:cNvPr>
          <p:cNvSpPr>
            <a:spLocks noGrp="1"/>
          </p:cNvSpPr>
          <p:nvPr>
            <p:ph type="title" hasCustomPrompt="1"/>
          </p:nvPr>
        </p:nvSpPr>
        <p:spPr>
          <a:xfrm>
            <a:off x="0" y="794"/>
            <a:ext cx="12192000" cy="1325563"/>
          </a:xfrm>
          <a:prstGeom prst="rect">
            <a:avLst/>
          </a:prstGeom>
        </p:spPr>
        <p:txBody>
          <a:bodyPr/>
          <a:lstStyle>
            <a:lvl1pPr>
              <a:defRPr>
                <a:solidFill>
                  <a:srgbClr val="14203B"/>
                </a:solidFill>
                <a:latin typeface="Public Sans Bold"/>
              </a:defRPr>
            </a:lvl1pPr>
          </a:lstStyle>
          <a:p>
            <a:r>
              <a:rPr lang="en-US" dirty="0"/>
              <a:t>CLICK TO EDIT MASTER TITLE STYLE</a:t>
            </a:r>
            <a:endParaRPr lang="en-GB" dirty="0"/>
          </a:p>
        </p:txBody>
      </p:sp>
      <p:sp>
        <p:nvSpPr>
          <p:cNvPr id="13" name="Subtitle 2">
            <a:extLst>
              <a:ext uri="{FF2B5EF4-FFF2-40B4-BE49-F238E27FC236}">
                <a16:creationId xmlns:a16="http://schemas.microsoft.com/office/drawing/2014/main" id="{574682F8-9D74-49BE-98DA-24313ED00875}"/>
              </a:ext>
            </a:extLst>
          </p:cNvPr>
          <p:cNvSpPr>
            <a:spLocks noGrp="1"/>
          </p:cNvSpPr>
          <p:nvPr>
            <p:ph type="subTitle" idx="1"/>
          </p:nvPr>
        </p:nvSpPr>
        <p:spPr>
          <a:xfrm>
            <a:off x="2106507" y="1380385"/>
            <a:ext cx="9144000" cy="4546282"/>
          </a:xfrm>
          <a:prstGeom prst="rect">
            <a:avLst/>
          </a:prstGeom>
        </p:spPr>
        <p:txBody>
          <a:bodyPr/>
          <a:lstStyle>
            <a:lvl1pPr marL="0" indent="0" algn="l">
              <a:lnSpc>
                <a:spcPct val="150000"/>
              </a:lnSpc>
              <a:buNone/>
              <a:defRPr sz="2400">
                <a:solidFill>
                  <a:schemeClr val="tx1">
                    <a:lumMod val="95000"/>
                    <a:lumOff val="5000"/>
                  </a:schemeClr>
                </a:solidFill>
                <a:latin typeface="Public San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603737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0B654E-563E-94B2-0AFB-B6A842085BB3}"/>
              </a:ext>
            </a:extLst>
          </p:cNvPr>
          <p:cNvSpPr/>
          <p:nvPr userDrawn="1"/>
        </p:nvSpPr>
        <p:spPr>
          <a:xfrm>
            <a:off x="0" y="0"/>
            <a:ext cx="12192000" cy="606829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95000"/>
                  <a:lumOff val="5000"/>
                </a:schemeClr>
              </a:solidFill>
            </a:endParaRPr>
          </a:p>
        </p:txBody>
      </p:sp>
      <p:pic>
        <p:nvPicPr>
          <p:cNvPr id="24" name="Picture 23">
            <a:extLst>
              <a:ext uri="{FF2B5EF4-FFF2-40B4-BE49-F238E27FC236}">
                <a16:creationId xmlns:a16="http://schemas.microsoft.com/office/drawing/2014/main" id="{BEC98840-9C40-B656-9BDF-9EE360035909}"/>
              </a:ext>
            </a:extLst>
          </p:cNvPr>
          <p:cNvPicPr>
            <a:picLocks noChangeAspect="1"/>
          </p:cNvPicPr>
          <p:nvPr userDrawn="1"/>
        </p:nvPicPr>
        <p:blipFill>
          <a:blip r:embed="rId2"/>
          <a:stretch>
            <a:fillRect/>
          </a:stretch>
        </p:blipFill>
        <p:spPr>
          <a:xfrm rot="16200000">
            <a:off x="-107957" y="88043"/>
            <a:ext cx="2692538" cy="2476627"/>
          </a:xfrm>
          <a:prstGeom prst="rect">
            <a:avLst/>
          </a:prstGeom>
        </p:spPr>
      </p:pic>
      <p:sp>
        <p:nvSpPr>
          <p:cNvPr id="3" name="Title 3">
            <a:extLst>
              <a:ext uri="{FF2B5EF4-FFF2-40B4-BE49-F238E27FC236}">
                <a16:creationId xmlns:a16="http://schemas.microsoft.com/office/drawing/2014/main" id="{CFEAFC70-7DB8-2F8B-5496-59EF7F7BBC11}"/>
              </a:ext>
            </a:extLst>
          </p:cNvPr>
          <p:cNvSpPr txBox="1">
            <a:spLocks/>
          </p:cNvSpPr>
          <p:nvPr userDrawn="1"/>
        </p:nvSpPr>
        <p:spPr>
          <a:xfrm>
            <a:off x="0" y="0"/>
            <a:ext cx="12192000" cy="1325563"/>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Bahnschrift Light Condensed" panose="020B0502040204020203" pitchFamily="34" charset="0"/>
                <a:ea typeface="+mj-ea"/>
                <a:cs typeface="+mj-cs"/>
              </a:defRPr>
            </a:lvl1pPr>
          </a:lstStyle>
          <a:p>
            <a:r>
              <a:rPr lang="en-GB" dirty="0">
                <a:solidFill>
                  <a:srgbClr val="1F1F1F"/>
                </a:solidFill>
                <a:latin typeface="Public Sans"/>
              </a:rPr>
              <a:t>JUDGING PROCESS SECOND STAGE</a:t>
            </a:r>
          </a:p>
        </p:txBody>
      </p:sp>
      <p:sp>
        <p:nvSpPr>
          <p:cNvPr id="4" name="Subtitle 2">
            <a:extLst>
              <a:ext uri="{FF2B5EF4-FFF2-40B4-BE49-F238E27FC236}">
                <a16:creationId xmlns:a16="http://schemas.microsoft.com/office/drawing/2014/main" id="{3B1C0D6B-38AA-E8FB-C05F-446B3A2B2152}"/>
              </a:ext>
            </a:extLst>
          </p:cNvPr>
          <p:cNvSpPr>
            <a:spLocks noGrp="1"/>
          </p:cNvSpPr>
          <p:nvPr>
            <p:ph type="subTitle" idx="1"/>
          </p:nvPr>
        </p:nvSpPr>
        <p:spPr>
          <a:xfrm>
            <a:off x="1524000" y="1578652"/>
            <a:ext cx="9144000" cy="565898"/>
          </a:xfrm>
          <a:prstGeom prst="rect">
            <a:avLst/>
          </a:prstGeom>
        </p:spPr>
        <p:txBody>
          <a:bodyPr vert="horz" lIns="91440" tIns="45720" rIns="91440" bIns="45720" rtlCol="0" anchor="t">
            <a:normAutofit/>
          </a:bodyPr>
          <a:lstStyle>
            <a:lvl1pPr>
              <a:defRPr>
                <a:solidFill>
                  <a:srgbClr val="1F1F1F"/>
                </a:solidFill>
                <a:latin typeface="Public Sans"/>
              </a:defRPr>
            </a:lvl1pPr>
          </a:lstStyle>
          <a:p>
            <a:pPr algn="ctr"/>
            <a:r>
              <a:rPr lang="en-GB" sz="1400" dirty="0"/>
              <a:t>There will be a second round of judging. Our three Head Judges will decide the winner based on the top five teams from the first round. Some of the Head Judges may be roaming around the venue so make sure you impress </a:t>
            </a:r>
            <a:r>
              <a:rPr lang="en-GB" sz="1400" dirty="0">
                <a:sym typeface="Wingdings" panose="05000000000000000000" pitchFamily="2" charset="2"/>
              </a:rPr>
              <a:t></a:t>
            </a:r>
            <a:endParaRPr lang="en-GB" sz="1400" dirty="0"/>
          </a:p>
        </p:txBody>
      </p:sp>
      <p:sp>
        <p:nvSpPr>
          <p:cNvPr id="5" name="Title 3">
            <a:extLst>
              <a:ext uri="{FF2B5EF4-FFF2-40B4-BE49-F238E27FC236}">
                <a16:creationId xmlns:a16="http://schemas.microsoft.com/office/drawing/2014/main" id="{62469AFA-E382-15BF-706E-AB00134C7263}"/>
              </a:ext>
            </a:extLst>
          </p:cNvPr>
          <p:cNvSpPr txBox="1">
            <a:spLocks/>
          </p:cNvSpPr>
          <p:nvPr userDrawn="1"/>
        </p:nvSpPr>
        <p:spPr>
          <a:xfrm>
            <a:off x="0" y="886607"/>
            <a:ext cx="12192000" cy="56589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rgbClr val="14203B"/>
                </a:solidFill>
                <a:latin typeface="Bahnschrift Light Condensed" panose="020B0502040204020203" pitchFamily="34" charset="0"/>
                <a:ea typeface="+mj-ea"/>
                <a:cs typeface="+mj-cs"/>
              </a:defRPr>
            </a:lvl1pPr>
          </a:lstStyle>
          <a:p>
            <a:r>
              <a:rPr lang="en-GB" sz="3200" dirty="0">
                <a:solidFill>
                  <a:srgbClr val="1E8BC1"/>
                </a:solidFill>
                <a:latin typeface="Public Sans"/>
              </a:rPr>
              <a:t>HEAD JUDGES</a:t>
            </a:r>
          </a:p>
        </p:txBody>
      </p:sp>
      <p:sp>
        <p:nvSpPr>
          <p:cNvPr id="16" name="Picture Placeholder 15">
            <a:extLst>
              <a:ext uri="{FF2B5EF4-FFF2-40B4-BE49-F238E27FC236}">
                <a16:creationId xmlns:a16="http://schemas.microsoft.com/office/drawing/2014/main" id="{4AD79976-544F-D576-A936-09BD1B2670B0}"/>
              </a:ext>
            </a:extLst>
          </p:cNvPr>
          <p:cNvSpPr>
            <a:spLocks noGrp="1"/>
          </p:cNvSpPr>
          <p:nvPr>
            <p:ph type="pic" sz="quarter" idx="10"/>
          </p:nvPr>
        </p:nvSpPr>
        <p:spPr>
          <a:xfrm>
            <a:off x="1280554" y="2428833"/>
            <a:ext cx="2044717" cy="2052637"/>
          </a:xfrm>
          <a:prstGeom prst="rect">
            <a:avLst/>
          </a:prstGeom>
        </p:spPr>
        <p:txBody>
          <a:bodyPr/>
          <a:lstStyle>
            <a:lvl1pPr>
              <a:defRPr>
                <a:solidFill>
                  <a:srgbClr val="1F1F1F"/>
                </a:solidFill>
              </a:defRPr>
            </a:lvl1pPr>
          </a:lstStyle>
          <a:p>
            <a:endParaRPr lang="en-GB"/>
          </a:p>
        </p:txBody>
      </p:sp>
      <p:sp>
        <p:nvSpPr>
          <p:cNvPr id="17" name="Picture Placeholder 15">
            <a:extLst>
              <a:ext uri="{FF2B5EF4-FFF2-40B4-BE49-F238E27FC236}">
                <a16:creationId xmlns:a16="http://schemas.microsoft.com/office/drawing/2014/main" id="{452A5ADB-007C-6104-B735-6DD2A1C6BBEB}"/>
              </a:ext>
            </a:extLst>
          </p:cNvPr>
          <p:cNvSpPr>
            <a:spLocks noGrp="1"/>
          </p:cNvSpPr>
          <p:nvPr>
            <p:ph type="pic" sz="quarter" idx="11"/>
          </p:nvPr>
        </p:nvSpPr>
        <p:spPr>
          <a:xfrm>
            <a:off x="4759051" y="2428833"/>
            <a:ext cx="2044717" cy="2052637"/>
          </a:xfrm>
          <a:prstGeom prst="rect">
            <a:avLst/>
          </a:prstGeom>
        </p:spPr>
        <p:txBody>
          <a:bodyPr/>
          <a:lstStyle>
            <a:lvl1pPr>
              <a:defRPr>
                <a:solidFill>
                  <a:srgbClr val="1F1F1F"/>
                </a:solidFill>
              </a:defRPr>
            </a:lvl1pPr>
          </a:lstStyle>
          <a:p>
            <a:endParaRPr lang="en-GB"/>
          </a:p>
        </p:txBody>
      </p:sp>
      <p:sp>
        <p:nvSpPr>
          <p:cNvPr id="18" name="Picture Placeholder 15">
            <a:extLst>
              <a:ext uri="{FF2B5EF4-FFF2-40B4-BE49-F238E27FC236}">
                <a16:creationId xmlns:a16="http://schemas.microsoft.com/office/drawing/2014/main" id="{517B850A-F71A-60D7-D389-F7C6321B7D74}"/>
              </a:ext>
            </a:extLst>
          </p:cNvPr>
          <p:cNvSpPr>
            <a:spLocks noGrp="1"/>
          </p:cNvSpPr>
          <p:nvPr>
            <p:ph type="pic" sz="quarter" idx="12"/>
          </p:nvPr>
        </p:nvSpPr>
        <p:spPr>
          <a:xfrm>
            <a:off x="8237548" y="2428833"/>
            <a:ext cx="2044717" cy="2052637"/>
          </a:xfrm>
          <a:prstGeom prst="rect">
            <a:avLst/>
          </a:prstGeom>
        </p:spPr>
        <p:txBody>
          <a:bodyPr/>
          <a:lstStyle>
            <a:lvl1pPr>
              <a:defRPr>
                <a:solidFill>
                  <a:srgbClr val="1F1F1F"/>
                </a:solidFill>
              </a:defRPr>
            </a:lvl1pPr>
          </a:lstStyle>
          <a:p>
            <a:endParaRPr lang="en-GB"/>
          </a:p>
        </p:txBody>
      </p:sp>
      <p:sp>
        <p:nvSpPr>
          <p:cNvPr id="20" name="Text Placeholder 19">
            <a:extLst>
              <a:ext uri="{FF2B5EF4-FFF2-40B4-BE49-F238E27FC236}">
                <a16:creationId xmlns:a16="http://schemas.microsoft.com/office/drawing/2014/main" id="{6A3818CF-D8A4-2E43-3872-63EE4C659764}"/>
              </a:ext>
            </a:extLst>
          </p:cNvPr>
          <p:cNvSpPr>
            <a:spLocks noGrp="1"/>
          </p:cNvSpPr>
          <p:nvPr>
            <p:ph type="body" sz="quarter" idx="13" hasCustomPrompt="1"/>
          </p:nvPr>
        </p:nvSpPr>
        <p:spPr>
          <a:xfrm>
            <a:off x="897778" y="4713450"/>
            <a:ext cx="2801283" cy="923331"/>
          </a:xfrm>
          <a:prstGeom prst="rect">
            <a:avLst/>
          </a:prstGeom>
        </p:spPr>
        <p:txBody>
          <a:bodyPr/>
          <a:lstStyle>
            <a:lvl1pPr marL="0" indent="0" algn="ctr">
              <a:buNone/>
              <a:defRPr sz="2000">
                <a:solidFill>
                  <a:srgbClr val="1F1F1F"/>
                </a:solidFill>
                <a:latin typeface="Public Sans"/>
              </a:defRPr>
            </a:lvl1pPr>
            <a:lvl2pPr>
              <a:defRPr sz="900">
                <a:solidFill>
                  <a:srgbClr val="1F1F1F"/>
                </a:solidFill>
                <a:latin typeface="Public Sans"/>
              </a:defRPr>
            </a:lvl2pPr>
            <a:lvl3pPr>
              <a:defRPr sz="900">
                <a:solidFill>
                  <a:srgbClr val="1F1F1F"/>
                </a:solidFill>
                <a:latin typeface="Public Sans"/>
              </a:defRPr>
            </a:lvl3pPr>
            <a:lvl4pPr>
              <a:defRPr sz="900">
                <a:solidFill>
                  <a:srgbClr val="1F1F1F"/>
                </a:solidFill>
                <a:latin typeface="Public Sans"/>
              </a:defRPr>
            </a:lvl4pPr>
            <a:lvl5pPr>
              <a:defRPr sz="900">
                <a:solidFill>
                  <a:srgbClr val="1F1F1F"/>
                </a:solidFill>
                <a:latin typeface="Public Sans"/>
              </a:defRPr>
            </a:lvl5pPr>
          </a:lstStyle>
          <a:p>
            <a:pPr lvl="0"/>
            <a:r>
              <a:rPr lang="en-GB" dirty="0"/>
              <a:t>Name</a:t>
            </a:r>
            <a:br>
              <a:rPr lang="en-GB" dirty="0"/>
            </a:br>
            <a:r>
              <a:rPr lang="en-GB" dirty="0"/>
              <a:t>Role</a:t>
            </a:r>
            <a:br>
              <a:rPr lang="en-GB" dirty="0"/>
            </a:br>
            <a:r>
              <a:rPr lang="en-GB" dirty="0"/>
              <a:t>Company</a:t>
            </a:r>
          </a:p>
        </p:txBody>
      </p:sp>
      <p:sp>
        <p:nvSpPr>
          <p:cNvPr id="21" name="Text Placeholder 19">
            <a:extLst>
              <a:ext uri="{FF2B5EF4-FFF2-40B4-BE49-F238E27FC236}">
                <a16:creationId xmlns:a16="http://schemas.microsoft.com/office/drawing/2014/main" id="{3EBD4120-6315-8CE3-B85E-C3C4D9594448}"/>
              </a:ext>
            </a:extLst>
          </p:cNvPr>
          <p:cNvSpPr>
            <a:spLocks noGrp="1"/>
          </p:cNvSpPr>
          <p:nvPr>
            <p:ph type="body" sz="quarter" idx="14" hasCustomPrompt="1"/>
          </p:nvPr>
        </p:nvSpPr>
        <p:spPr>
          <a:xfrm>
            <a:off x="4383434" y="4713449"/>
            <a:ext cx="2801283" cy="923331"/>
          </a:xfrm>
          <a:prstGeom prst="rect">
            <a:avLst/>
          </a:prstGeom>
        </p:spPr>
        <p:txBody>
          <a:bodyPr/>
          <a:lstStyle>
            <a:lvl1pPr marL="0" indent="0" algn="ctr">
              <a:buNone/>
              <a:defRPr sz="2000">
                <a:solidFill>
                  <a:srgbClr val="1F1F1F"/>
                </a:solidFill>
                <a:latin typeface="Public Sans"/>
              </a:defRPr>
            </a:lvl1pPr>
            <a:lvl2pPr>
              <a:defRPr sz="900">
                <a:solidFill>
                  <a:srgbClr val="1F1F1F"/>
                </a:solidFill>
                <a:latin typeface="Public Sans"/>
              </a:defRPr>
            </a:lvl2pPr>
            <a:lvl3pPr>
              <a:defRPr sz="900">
                <a:solidFill>
                  <a:srgbClr val="1F1F1F"/>
                </a:solidFill>
                <a:latin typeface="Public Sans"/>
              </a:defRPr>
            </a:lvl3pPr>
            <a:lvl4pPr>
              <a:defRPr sz="900">
                <a:solidFill>
                  <a:srgbClr val="1F1F1F"/>
                </a:solidFill>
                <a:latin typeface="Public Sans"/>
              </a:defRPr>
            </a:lvl4pPr>
            <a:lvl5pPr>
              <a:defRPr sz="900">
                <a:solidFill>
                  <a:srgbClr val="1F1F1F"/>
                </a:solidFill>
                <a:latin typeface="Public Sans"/>
              </a:defRPr>
            </a:lvl5pPr>
          </a:lstStyle>
          <a:p>
            <a:pPr lvl="0"/>
            <a:r>
              <a:rPr lang="en-GB" dirty="0"/>
              <a:t>Name</a:t>
            </a:r>
            <a:br>
              <a:rPr lang="en-GB" dirty="0"/>
            </a:br>
            <a:r>
              <a:rPr lang="en-GB" dirty="0"/>
              <a:t>Role</a:t>
            </a:r>
            <a:br>
              <a:rPr lang="en-GB" dirty="0"/>
            </a:br>
            <a:r>
              <a:rPr lang="en-GB" dirty="0"/>
              <a:t>Company</a:t>
            </a:r>
          </a:p>
        </p:txBody>
      </p:sp>
      <p:sp>
        <p:nvSpPr>
          <p:cNvPr id="22" name="Text Placeholder 19">
            <a:extLst>
              <a:ext uri="{FF2B5EF4-FFF2-40B4-BE49-F238E27FC236}">
                <a16:creationId xmlns:a16="http://schemas.microsoft.com/office/drawing/2014/main" id="{891274AF-50E4-FD1B-72BD-4EBF6EF3CDE9}"/>
              </a:ext>
            </a:extLst>
          </p:cNvPr>
          <p:cNvSpPr>
            <a:spLocks noGrp="1"/>
          </p:cNvSpPr>
          <p:nvPr>
            <p:ph type="body" sz="quarter" idx="15" hasCustomPrompt="1"/>
          </p:nvPr>
        </p:nvSpPr>
        <p:spPr>
          <a:xfrm>
            <a:off x="7859264" y="4713448"/>
            <a:ext cx="2801283" cy="923331"/>
          </a:xfrm>
          <a:prstGeom prst="rect">
            <a:avLst/>
          </a:prstGeom>
        </p:spPr>
        <p:txBody>
          <a:bodyPr/>
          <a:lstStyle>
            <a:lvl1pPr marL="0" indent="0" algn="ctr">
              <a:buNone/>
              <a:defRPr sz="2000">
                <a:solidFill>
                  <a:srgbClr val="1F1F1F"/>
                </a:solidFill>
                <a:latin typeface="Public Sans"/>
              </a:defRPr>
            </a:lvl1pPr>
            <a:lvl2pPr>
              <a:defRPr sz="900">
                <a:solidFill>
                  <a:srgbClr val="1F1F1F"/>
                </a:solidFill>
                <a:latin typeface="Public Sans"/>
              </a:defRPr>
            </a:lvl2pPr>
            <a:lvl3pPr>
              <a:defRPr sz="900">
                <a:solidFill>
                  <a:srgbClr val="1F1F1F"/>
                </a:solidFill>
                <a:latin typeface="Public Sans"/>
              </a:defRPr>
            </a:lvl3pPr>
            <a:lvl4pPr>
              <a:defRPr sz="900">
                <a:solidFill>
                  <a:srgbClr val="1F1F1F"/>
                </a:solidFill>
                <a:latin typeface="Public Sans"/>
              </a:defRPr>
            </a:lvl4pPr>
            <a:lvl5pPr>
              <a:defRPr sz="900">
                <a:solidFill>
                  <a:srgbClr val="1F1F1F"/>
                </a:solidFill>
                <a:latin typeface="Public Sans"/>
              </a:defRPr>
            </a:lvl5pPr>
          </a:lstStyle>
          <a:p>
            <a:pPr lvl="0"/>
            <a:r>
              <a:rPr lang="en-GB" dirty="0"/>
              <a:t>Name</a:t>
            </a:r>
            <a:br>
              <a:rPr lang="en-GB" dirty="0"/>
            </a:br>
            <a:r>
              <a:rPr lang="en-GB" dirty="0"/>
              <a:t>Role</a:t>
            </a:r>
            <a:br>
              <a:rPr lang="en-GB" dirty="0"/>
            </a:br>
            <a:r>
              <a:rPr lang="en-GB" dirty="0"/>
              <a:t>Company</a:t>
            </a:r>
          </a:p>
        </p:txBody>
      </p:sp>
    </p:spTree>
    <p:extLst>
      <p:ext uri="{BB962C8B-B14F-4D97-AF65-F5344CB8AC3E}">
        <p14:creationId xmlns:p14="http://schemas.microsoft.com/office/powerpoint/2010/main" val="3113334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rtin's Award">
    <p:spTree>
      <p:nvGrpSpPr>
        <p:cNvPr id="1" name=""/>
        <p:cNvGrpSpPr/>
        <p:nvPr/>
      </p:nvGrpSpPr>
      <p:grpSpPr>
        <a:xfrm>
          <a:off x="0" y="0"/>
          <a:ext cx="0" cy="0"/>
          <a:chOff x="0" y="0"/>
          <a:chExt cx="0" cy="0"/>
        </a:xfrm>
      </p:grpSpPr>
      <p:pic>
        <p:nvPicPr>
          <p:cNvPr id="3" name="Picture 2" descr="A group of people sitting at tables&#10;&#10;Description automatically generated with medium confidence">
            <a:extLst>
              <a:ext uri="{FF2B5EF4-FFF2-40B4-BE49-F238E27FC236}">
                <a16:creationId xmlns:a16="http://schemas.microsoft.com/office/drawing/2014/main" id="{89CD7F60-E0C9-A5E7-69EE-A0DB9CA0BB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68061" y="1025683"/>
            <a:ext cx="9623939" cy="4992401"/>
          </a:xfrm>
          <a:prstGeom prst="rect">
            <a:avLst/>
          </a:prstGeom>
        </p:spPr>
      </p:pic>
      <p:sp>
        <p:nvSpPr>
          <p:cNvPr id="8" name="TextBox 7">
            <a:extLst>
              <a:ext uri="{FF2B5EF4-FFF2-40B4-BE49-F238E27FC236}">
                <a16:creationId xmlns:a16="http://schemas.microsoft.com/office/drawing/2014/main" id="{56B06C82-858E-4304-ADB0-7787EC53AC4D}"/>
              </a:ext>
            </a:extLst>
          </p:cNvPr>
          <p:cNvSpPr txBox="1"/>
          <p:nvPr userDrawn="1"/>
        </p:nvSpPr>
        <p:spPr>
          <a:xfrm>
            <a:off x="4238625" y="35580"/>
            <a:ext cx="6379375" cy="1015663"/>
          </a:xfrm>
          <a:prstGeom prst="rect">
            <a:avLst/>
          </a:prstGeom>
          <a:noFill/>
        </p:spPr>
        <p:txBody>
          <a:bodyPr wrap="none" rtlCol="0">
            <a:spAutoFit/>
          </a:bodyPr>
          <a:lstStyle/>
          <a:p>
            <a:r>
              <a:rPr lang="en-GB" sz="6000" dirty="0">
                <a:latin typeface="Public Sans"/>
              </a:rPr>
              <a:t>AWARD CEREMONY</a:t>
            </a:r>
          </a:p>
        </p:txBody>
      </p:sp>
      <p:sp>
        <p:nvSpPr>
          <p:cNvPr id="9" name="Rectangle 8">
            <a:extLst>
              <a:ext uri="{FF2B5EF4-FFF2-40B4-BE49-F238E27FC236}">
                <a16:creationId xmlns:a16="http://schemas.microsoft.com/office/drawing/2014/main" id="{CFF44465-B2E8-06B2-A285-00CABD674189}"/>
              </a:ext>
            </a:extLst>
          </p:cNvPr>
          <p:cNvSpPr/>
          <p:nvPr userDrawn="1"/>
        </p:nvSpPr>
        <p:spPr>
          <a:xfrm>
            <a:off x="0" y="1025677"/>
            <a:ext cx="2568061" cy="4992402"/>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4">
            <a:extLst>
              <a:ext uri="{FF2B5EF4-FFF2-40B4-BE49-F238E27FC236}">
                <a16:creationId xmlns:a16="http://schemas.microsoft.com/office/drawing/2014/main" id="{A164286A-7226-B81F-8712-A36C77D256E8}"/>
              </a:ext>
            </a:extLst>
          </p:cNvPr>
          <p:cNvSpPr/>
          <p:nvPr userDrawn="1"/>
        </p:nvSpPr>
        <p:spPr>
          <a:xfrm>
            <a:off x="2568061" y="1025682"/>
            <a:ext cx="9623940" cy="4992402"/>
          </a:xfrm>
          <a:custGeom>
            <a:avLst/>
            <a:gdLst/>
            <a:ahLst/>
            <a:cxnLst/>
            <a:rect l="l" t="t" r="r" b="b"/>
            <a:pathLst>
              <a:path w="4816592" h="2709333">
                <a:moveTo>
                  <a:pt x="0" y="0"/>
                </a:moveTo>
                <a:lnTo>
                  <a:pt x="4816592" y="0"/>
                </a:lnTo>
                <a:lnTo>
                  <a:pt x="4816592" y="2709333"/>
                </a:lnTo>
                <a:lnTo>
                  <a:pt x="0" y="2709333"/>
                </a:lnTo>
                <a:close/>
              </a:path>
            </a:pathLst>
          </a:custGeom>
          <a:solidFill>
            <a:srgbClr val="121212">
              <a:alpha val="63922"/>
            </a:srgbClr>
          </a:solidFill>
        </p:spPr>
        <p:txBody>
          <a:bodyPr/>
          <a:lstStyle/>
          <a:p>
            <a:endParaRPr lang="en-GB" dirty="0"/>
          </a:p>
        </p:txBody>
      </p:sp>
      <p:sp>
        <p:nvSpPr>
          <p:cNvPr id="6" name="TextBox 5">
            <a:extLst>
              <a:ext uri="{FF2B5EF4-FFF2-40B4-BE49-F238E27FC236}">
                <a16:creationId xmlns:a16="http://schemas.microsoft.com/office/drawing/2014/main" id="{F22EA3D5-905C-34DE-F172-64106AC79CBD}"/>
              </a:ext>
            </a:extLst>
          </p:cNvPr>
          <p:cNvSpPr txBox="1"/>
          <p:nvPr/>
        </p:nvSpPr>
        <p:spPr>
          <a:xfrm>
            <a:off x="2568061" y="839914"/>
            <a:ext cx="1624040" cy="1628331"/>
          </a:xfrm>
          <a:prstGeom prst="rect">
            <a:avLst/>
          </a:prstGeom>
        </p:spPr>
        <p:txBody>
          <a:bodyPr lIns="33867" tIns="33867" rIns="33867" bIns="33867" rtlCol="0" anchor="ctr"/>
          <a:lstStyle/>
          <a:p>
            <a:pPr algn="ctr">
              <a:lnSpc>
                <a:spcPts val="1867"/>
              </a:lnSpc>
            </a:pPr>
            <a:endParaRPr sz="800"/>
          </a:p>
        </p:txBody>
      </p:sp>
      <p:sp>
        <p:nvSpPr>
          <p:cNvPr id="7" name="AutoShape 14">
            <a:extLst>
              <a:ext uri="{FF2B5EF4-FFF2-40B4-BE49-F238E27FC236}">
                <a16:creationId xmlns:a16="http://schemas.microsoft.com/office/drawing/2014/main" id="{9E3B5CC7-E9EE-9D72-5173-7F7E2E7B2143}"/>
              </a:ext>
            </a:extLst>
          </p:cNvPr>
          <p:cNvSpPr/>
          <p:nvPr userDrawn="1"/>
        </p:nvSpPr>
        <p:spPr>
          <a:xfrm>
            <a:off x="0" y="6018085"/>
            <a:ext cx="12192000" cy="0"/>
          </a:xfrm>
          <a:prstGeom prst="line">
            <a:avLst/>
          </a:prstGeom>
          <a:ln w="28575" cap="flat">
            <a:solidFill>
              <a:srgbClr val="00ACC1"/>
            </a:solidFill>
            <a:prstDash val="solid"/>
            <a:headEnd type="none" w="sm" len="sm"/>
            <a:tailEnd type="none" w="sm" len="sm"/>
          </a:ln>
        </p:spPr>
        <p:txBody>
          <a:bodyPr/>
          <a:lstStyle/>
          <a:p>
            <a:endParaRPr lang="en-GB" dirty="0"/>
          </a:p>
        </p:txBody>
      </p:sp>
    </p:spTree>
    <p:extLst>
      <p:ext uri="{BB962C8B-B14F-4D97-AF65-F5344CB8AC3E}">
        <p14:creationId xmlns:p14="http://schemas.microsoft.com/office/powerpoint/2010/main" val="200205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724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308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B33B6D2-A744-E9D2-8F5E-7CDF7A171D95}"/>
              </a:ext>
            </a:extLst>
          </p:cNvPr>
          <p:cNvPicPr>
            <a:picLocks noChangeAspect="1"/>
          </p:cNvPicPr>
          <p:nvPr userDrawn="1"/>
        </p:nvPicPr>
        <p:blipFill>
          <a:blip r:embed="rId20"/>
          <a:srcRect l="19775" t="20186" r="23878" b="35228"/>
          <a:stretch>
            <a:fillRect/>
          </a:stretch>
        </p:blipFill>
        <p:spPr>
          <a:xfrm>
            <a:off x="11222182" y="179239"/>
            <a:ext cx="740921" cy="586263"/>
          </a:xfrm>
          <a:prstGeom prst="rect">
            <a:avLst/>
          </a:prstGeom>
        </p:spPr>
      </p:pic>
      <p:sp>
        <p:nvSpPr>
          <p:cNvPr id="9" name="AutoShape 3">
            <a:extLst>
              <a:ext uri="{FF2B5EF4-FFF2-40B4-BE49-F238E27FC236}">
                <a16:creationId xmlns:a16="http://schemas.microsoft.com/office/drawing/2014/main" id="{300D5AA9-BAFF-F011-316F-6AC90B018CB8}"/>
              </a:ext>
            </a:extLst>
          </p:cNvPr>
          <p:cNvSpPr/>
          <p:nvPr userDrawn="1"/>
        </p:nvSpPr>
        <p:spPr>
          <a:xfrm>
            <a:off x="470831" y="5972960"/>
            <a:ext cx="11250339" cy="0"/>
          </a:xfrm>
          <a:prstGeom prst="line">
            <a:avLst/>
          </a:prstGeom>
          <a:ln w="28575" cap="flat">
            <a:solidFill>
              <a:srgbClr val="E7EBEE"/>
            </a:solidFill>
            <a:prstDash val="solid"/>
            <a:headEnd type="none" w="sm" len="sm"/>
            <a:tailEnd type="none" w="sm" len="sm"/>
          </a:ln>
        </p:spPr>
        <p:txBody>
          <a:bodyPr/>
          <a:lstStyle/>
          <a:p>
            <a:endParaRPr lang="en-GB" dirty="0"/>
          </a:p>
        </p:txBody>
      </p:sp>
      <p:pic>
        <p:nvPicPr>
          <p:cNvPr id="2" name="Picture 3">
            <a:extLst>
              <a:ext uri="{FF2B5EF4-FFF2-40B4-BE49-F238E27FC236}">
                <a16:creationId xmlns:a16="http://schemas.microsoft.com/office/drawing/2014/main" id="{B4B1F2BB-FF7A-63C6-B3D0-4372A00E8719}"/>
              </a:ext>
            </a:extLst>
          </p:cNvPr>
          <p:cNvPicPr>
            <a:picLocks noChangeAspect="1"/>
          </p:cNvPicPr>
          <p:nvPr userDrawn="1"/>
        </p:nvPicPr>
        <p:blipFill>
          <a:blip r:embed="rId21"/>
          <a:srcRect/>
          <a:stretch>
            <a:fillRect/>
          </a:stretch>
        </p:blipFill>
        <p:spPr>
          <a:xfrm>
            <a:off x="1608585" y="6075009"/>
            <a:ext cx="607324" cy="617048"/>
          </a:xfrm>
          <a:prstGeom prst="rect">
            <a:avLst/>
          </a:prstGeom>
        </p:spPr>
      </p:pic>
      <p:pic>
        <p:nvPicPr>
          <p:cNvPr id="3" name="Picture 12">
            <a:extLst>
              <a:ext uri="{FF2B5EF4-FFF2-40B4-BE49-F238E27FC236}">
                <a16:creationId xmlns:a16="http://schemas.microsoft.com/office/drawing/2014/main" id="{EAE0179C-6ED4-6404-6060-D68EDD5A2BB9}"/>
              </a:ext>
            </a:extLst>
          </p:cNvPr>
          <p:cNvPicPr>
            <a:picLocks noChangeAspect="1"/>
          </p:cNvPicPr>
          <p:nvPr userDrawn="1"/>
        </p:nvPicPr>
        <p:blipFill>
          <a:blip r:embed="rId22"/>
          <a:srcRect/>
          <a:stretch>
            <a:fillRect/>
          </a:stretch>
        </p:blipFill>
        <p:spPr>
          <a:xfrm>
            <a:off x="470831" y="6084383"/>
            <a:ext cx="929379" cy="581494"/>
          </a:xfrm>
          <a:prstGeom prst="rect">
            <a:avLst/>
          </a:prstGeom>
        </p:spPr>
      </p:pic>
      <p:pic>
        <p:nvPicPr>
          <p:cNvPr id="5" name="Picture 13">
            <a:extLst>
              <a:ext uri="{FF2B5EF4-FFF2-40B4-BE49-F238E27FC236}">
                <a16:creationId xmlns:a16="http://schemas.microsoft.com/office/drawing/2014/main" id="{2B4AD02A-E7D6-53D7-CC5B-E15A710C35B4}"/>
              </a:ext>
            </a:extLst>
          </p:cNvPr>
          <p:cNvPicPr>
            <a:picLocks noChangeAspect="1"/>
          </p:cNvPicPr>
          <p:nvPr userDrawn="1"/>
        </p:nvPicPr>
        <p:blipFill>
          <a:blip r:embed="rId23"/>
          <a:srcRect/>
          <a:stretch>
            <a:fillRect/>
          </a:stretch>
        </p:blipFill>
        <p:spPr>
          <a:xfrm>
            <a:off x="4940455" y="6258922"/>
            <a:ext cx="896826" cy="315550"/>
          </a:xfrm>
          <a:prstGeom prst="rect">
            <a:avLst/>
          </a:prstGeom>
        </p:spPr>
      </p:pic>
      <p:pic>
        <p:nvPicPr>
          <p:cNvPr id="6" name="Picture 5" descr="Logo, company name&#10;&#10;Description automatically generated">
            <a:extLst>
              <a:ext uri="{FF2B5EF4-FFF2-40B4-BE49-F238E27FC236}">
                <a16:creationId xmlns:a16="http://schemas.microsoft.com/office/drawing/2014/main" id="{9B10EB51-AE35-C35E-3D8D-EC3E916DFE85}"/>
              </a:ext>
            </a:extLst>
          </p:cNvPr>
          <p:cNvPicPr>
            <a:picLocks noChangeAspect="1"/>
          </p:cNvPicPr>
          <p:nvPr userDrawn="1"/>
        </p:nvPicPr>
        <p:blipFill rotWithShape="1">
          <a:blip r:embed="rId24">
            <a:extLst>
              <a:ext uri="{28A0092B-C50C-407E-A947-70E740481C1C}">
                <a14:useLocalDpi xmlns:a14="http://schemas.microsoft.com/office/drawing/2010/main" val="0"/>
              </a:ext>
            </a:extLst>
          </a:blip>
          <a:srcRect/>
          <a:stretch/>
        </p:blipFill>
        <p:spPr>
          <a:xfrm>
            <a:off x="2367934" y="6075009"/>
            <a:ext cx="904644" cy="556787"/>
          </a:xfrm>
          <a:prstGeom prst="rect">
            <a:avLst/>
          </a:prstGeom>
        </p:spPr>
      </p:pic>
      <p:pic>
        <p:nvPicPr>
          <p:cNvPr id="7" name="Picture 6" descr="Logo, company name&#10;&#10;Description automatically generated">
            <a:extLst>
              <a:ext uri="{FF2B5EF4-FFF2-40B4-BE49-F238E27FC236}">
                <a16:creationId xmlns:a16="http://schemas.microsoft.com/office/drawing/2014/main" id="{52DC8442-9159-BC12-E8B1-CC8EDE72E775}"/>
              </a:ext>
            </a:extLst>
          </p:cNvPr>
          <p:cNvPicPr>
            <a:picLocks noChangeAspect="1"/>
          </p:cNvPicPr>
          <p:nvPr userDrawn="1"/>
        </p:nvPicPr>
        <p:blipFill rotWithShape="1">
          <a:blip r:embed="rId25">
            <a:extLst>
              <a:ext uri="{28A0092B-C50C-407E-A947-70E740481C1C}">
                <a14:useLocalDpi xmlns:a14="http://schemas.microsoft.com/office/drawing/2010/main" val="0"/>
              </a:ext>
            </a:extLst>
          </a:blip>
          <a:srcRect l="10076" t="33465" b="31787"/>
          <a:stretch/>
        </p:blipFill>
        <p:spPr>
          <a:xfrm>
            <a:off x="3424603" y="6064470"/>
            <a:ext cx="1515852" cy="585766"/>
          </a:xfrm>
          <a:prstGeom prst="rect">
            <a:avLst/>
          </a:prstGeom>
        </p:spPr>
      </p:pic>
    </p:spTree>
    <p:extLst>
      <p:ext uri="{BB962C8B-B14F-4D97-AF65-F5344CB8AC3E}">
        <p14:creationId xmlns:p14="http://schemas.microsoft.com/office/powerpoint/2010/main" val="345160539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ftr="0" dt="0"/>
  <p:txStyles>
    <p:titleStyle>
      <a:lvl1pPr algn="ctr" defTabSz="914400" rtl="0" eaLnBrk="1" latinLnBrk="0" hangingPunct="1">
        <a:lnSpc>
          <a:spcPct val="90000"/>
        </a:lnSpc>
        <a:spcBef>
          <a:spcPct val="0"/>
        </a:spcBef>
        <a:buNone/>
        <a:defRPr sz="4400" kern="1200">
          <a:solidFill>
            <a:schemeClr val="bg1"/>
          </a:solidFill>
          <a:latin typeface="Bahnschrift Light Condensed"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Nova Light" panose="020B03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Nova Light" panose="020B03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Nova Light" panose="020B03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Nova Light" panose="020B03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slideLayout" Target="../slideLayouts/slideLayout18.xml"/><Relationship Id="rId7" Type="http://schemas.openxmlformats.org/officeDocument/2006/relationships/image" Target="../media/image37.png"/><Relationship Id="rId12" Type="http://schemas.openxmlformats.org/officeDocument/2006/relationships/image" Target="../media/image19.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5.png"/><Relationship Id="rId15" Type="http://schemas.openxmlformats.org/officeDocument/2006/relationships/image" Target="../media/image26.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g"/><Relationship Id="rId1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7.xml"/><Relationship Id="rId7" Type="http://schemas.openxmlformats.org/officeDocument/2006/relationships/image" Target="../media/image19.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0.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9.png"/><Relationship Id="rId5" Type="http://schemas.openxmlformats.org/officeDocument/2006/relationships/image" Target="../media/image25.pn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9.png"/><Relationship Id="rId5" Type="http://schemas.openxmlformats.org/officeDocument/2006/relationships/image" Target="../media/image25.pn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27.jpg"/></Relationships>
</file>

<file path=ppt/slides/_rels/slide6.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slideLayout" Target="../slideLayouts/slideLayout18.xml"/><Relationship Id="rId7" Type="http://schemas.openxmlformats.org/officeDocument/2006/relationships/image" Target="../media/image29.JP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8.JPG"/><Relationship Id="rId5" Type="http://schemas.openxmlformats.org/officeDocument/2006/relationships/image" Target="../media/image25.png"/><Relationship Id="rId10" Type="http://schemas.openxmlformats.org/officeDocument/2006/relationships/image" Target="../media/image26.png"/><Relationship Id="rId4" Type="http://schemas.openxmlformats.org/officeDocument/2006/relationships/notesSlide" Target="../notesSlides/notesSlide1.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audio" Target="NULL" TargetMode="External"/><Relationship Id="rId7" Type="http://schemas.openxmlformats.org/officeDocument/2006/relationships/image" Target="../media/image31.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9.png"/><Relationship Id="rId5" Type="http://schemas.openxmlformats.org/officeDocument/2006/relationships/slideLayout" Target="../slideLayouts/slideLayout9.xml"/><Relationship Id="rId4" Type="http://schemas.microsoft.com/office/2007/relationships/media" Target="../media/media8.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9.mp4"/><Relationship Id="rId1" Type="http://schemas.openxmlformats.org/officeDocument/2006/relationships/video" Target="NULL" TargetMode="Externa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0.m4a"/><Relationship Id="rId1" Type="http://schemas.openxmlformats.org/officeDocument/2006/relationships/audio" Target="NULL" TargetMode="External"/><Relationship Id="rId5" Type="http://schemas.openxmlformats.org/officeDocument/2006/relationships/image" Target="../media/image2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6857F6F-8597-9161-423F-28241CEA483B}"/>
              </a:ext>
            </a:extLst>
          </p:cNvPr>
          <p:cNvPicPr>
            <a:picLocks noChangeAspect="1"/>
          </p:cNvPicPr>
          <p:nvPr/>
        </p:nvPicPr>
        <p:blipFill rotWithShape="1">
          <a:blip r:embed="rId4"/>
          <a:srcRect t="25277" r="9089" b="-2"/>
          <a:stretch/>
        </p:blipFill>
        <p:spPr>
          <a:xfrm>
            <a:off x="4019733" y="-2303"/>
            <a:ext cx="8194694" cy="6858001"/>
          </a:xfrm>
          <a:prstGeom prst="rect">
            <a:avLst/>
          </a:prstGeom>
        </p:spPr>
      </p:pic>
      <p:sp>
        <p:nvSpPr>
          <p:cNvPr id="43" name="Rectangle 3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A9EE8EC-ACCD-76BD-8440-5FF3B45C3A29}"/>
              </a:ext>
            </a:extLst>
          </p:cNvPr>
          <p:cNvSpPr>
            <a:spLocks noGrp="1"/>
          </p:cNvSpPr>
          <p:nvPr>
            <p:ph type="title"/>
          </p:nvPr>
        </p:nvSpPr>
        <p:spPr>
          <a:xfrm>
            <a:off x="409230" y="2035688"/>
            <a:ext cx="5929833" cy="1618842"/>
          </a:xfrm>
        </p:spPr>
        <p:txBody>
          <a:bodyPr vert="horz" lIns="91440" tIns="45720" rIns="91440" bIns="45720" rtlCol="0" anchor="b">
            <a:noAutofit/>
          </a:bodyPr>
          <a:lstStyle/>
          <a:p>
            <a:pPr algn="l"/>
            <a:r>
              <a:rPr lang="en-US" sz="4800" b="1" dirty="0">
                <a:solidFill>
                  <a:schemeClr val="tx1"/>
                </a:solidFill>
                <a:latin typeface="Public Sans"/>
              </a:rPr>
              <a:t>CHALLENGE 15</a:t>
            </a:r>
          </a:p>
        </p:txBody>
      </p:sp>
      <p:sp>
        <p:nvSpPr>
          <p:cNvPr id="5" name="Text Placeholder 4">
            <a:extLst>
              <a:ext uri="{FF2B5EF4-FFF2-40B4-BE49-F238E27FC236}">
                <a16:creationId xmlns:a16="http://schemas.microsoft.com/office/drawing/2014/main" id="{03D0B3C6-B250-594F-6BDE-256ADDDC7E9F}"/>
              </a:ext>
            </a:extLst>
          </p:cNvPr>
          <p:cNvSpPr>
            <a:spLocks noGrp="1"/>
          </p:cNvSpPr>
          <p:nvPr>
            <p:ph type="body" idx="1"/>
          </p:nvPr>
        </p:nvSpPr>
        <p:spPr>
          <a:xfrm>
            <a:off x="458602" y="3951993"/>
            <a:ext cx="4023359" cy="1208141"/>
          </a:xfrm>
        </p:spPr>
        <p:txBody>
          <a:bodyPr vert="horz" lIns="91440" tIns="45720" rIns="91440" bIns="45720" rtlCol="0">
            <a:normAutofit/>
          </a:bodyPr>
          <a:lstStyle/>
          <a:p>
            <a:pPr algn="l"/>
            <a:r>
              <a:rPr lang="en-US" sz="3200" dirty="0">
                <a:solidFill>
                  <a:schemeClr val="tx1"/>
                </a:solidFill>
              </a:rPr>
              <a:t>The Risk Takers</a:t>
            </a: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41E0EC4-7F66-E76D-5BAD-69DB3240038C}"/>
              </a:ext>
            </a:extLst>
          </p:cNvPr>
          <p:cNvPicPr>
            <a:picLocks noChangeAspect="1"/>
          </p:cNvPicPr>
          <p:nvPr/>
        </p:nvPicPr>
        <p:blipFill>
          <a:blip r:embed="rId5"/>
          <a:stretch>
            <a:fillRect/>
          </a:stretch>
        </p:blipFill>
        <p:spPr>
          <a:xfrm>
            <a:off x="280802" y="213523"/>
            <a:ext cx="1192398" cy="1116930"/>
          </a:xfrm>
          <a:prstGeom prst="rect">
            <a:avLst/>
          </a:prstGeom>
        </p:spPr>
      </p:pic>
      <p:sp>
        <p:nvSpPr>
          <p:cNvPr id="11" name="TextBox 10">
            <a:extLst>
              <a:ext uri="{FF2B5EF4-FFF2-40B4-BE49-F238E27FC236}">
                <a16:creationId xmlns:a16="http://schemas.microsoft.com/office/drawing/2014/main" id="{12807995-B902-28CA-9F6F-C5F778B8D833}"/>
              </a:ext>
            </a:extLst>
          </p:cNvPr>
          <p:cNvSpPr txBox="1"/>
          <p:nvPr/>
        </p:nvSpPr>
        <p:spPr>
          <a:xfrm>
            <a:off x="409230" y="1101854"/>
            <a:ext cx="1781257" cy="230832"/>
          </a:xfrm>
          <a:prstGeom prst="rect">
            <a:avLst/>
          </a:prstGeom>
          <a:noFill/>
        </p:spPr>
        <p:txBody>
          <a:bodyPr wrap="none" rtlCol="0">
            <a:spAutoFit/>
          </a:bodyPr>
          <a:lstStyle/>
          <a:p>
            <a:r>
              <a:rPr lang="en-GB" sz="900" dirty="0">
                <a:solidFill>
                  <a:schemeClr val="bg1">
                    <a:lumMod val="50000"/>
                  </a:schemeClr>
                </a:solidFill>
                <a:latin typeface="Public Sans"/>
              </a:rPr>
              <a:t>Project Data Analytics Community</a:t>
            </a:r>
          </a:p>
        </p:txBody>
      </p:sp>
      <p:pic>
        <p:nvPicPr>
          <p:cNvPr id="2" name="Picture 1">
            <a:extLst>
              <a:ext uri="{FF2B5EF4-FFF2-40B4-BE49-F238E27FC236}">
                <a16:creationId xmlns:a16="http://schemas.microsoft.com/office/drawing/2014/main" id="{D0805C17-7894-04F4-ABF8-40A2E2FBB007}"/>
              </a:ext>
            </a:extLst>
          </p:cNvPr>
          <p:cNvPicPr>
            <a:picLocks noChangeAspect="1"/>
          </p:cNvPicPr>
          <p:nvPr/>
        </p:nvPicPr>
        <p:blipFill>
          <a:blip r:embed="rId6"/>
          <a:stretch>
            <a:fillRect/>
          </a:stretch>
        </p:blipFill>
        <p:spPr>
          <a:xfrm>
            <a:off x="86079" y="6122504"/>
            <a:ext cx="4394285" cy="521973"/>
          </a:xfrm>
          <a:prstGeom prst="rect">
            <a:avLst/>
          </a:prstGeom>
        </p:spPr>
      </p:pic>
      <p:pic>
        <p:nvPicPr>
          <p:cNvPr id="6" name="2022-11-30-11-36-18">
            <a:hlinkClick r:id="" action="ppaction://media"/>
            <a:extLst>
              <a:ext uri="{FF2B5EF4-FFF2-40B4-BE49-F238E27FC236}">
                <a16:creationId xmlns:a16="http://schemas.microsoft.com/office/drawing/2014/main" id="{A7F53A9C-DD04-D90F-7898-580198592AD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11675" y="6018741"/>
            <a:ext cx="730250" cy="730250"/>
          </a:xfrm>
          <a:prstGeom prst="rect">
            <a:avLst/>
          </a:prstGeom>
        </p:spPr>
      </p:pic>
    </p:spTree>
    <p:extLst>
      <p:ext uri="{BB962C8B-B14F-4D97-AF65-F5344CB8AC3E}">
        <p14:creationId xmlns:p14="http://schemas.microsoft.com/office/powerpoint/2010/main" val="1151639917"/>
      </p:ext>
    </p:extLst>
  </p:cSld>
  <p:clrMapOvr>
    <a:masterClrMapping/>
  </p:clrMapOvr>
  <mc:AlternateContent xmlns:mc="http://schemas.openxmlformats.org/markup-compatibility/2006">
    <mc:Choice xmlns:p14="http://schemas.microsoft.com/office/powerpoint/2010/main" Requires="p14">
      <p:transition spd="slow" p14:dur="2000" advClick="0" advTm="50"/>
    </mc:Choice>
    <mc:Fallback>
      <p:transition spd="slow" advClick="0" advTm="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par>
                          <p:cTn id="8" fill="hold">
                            <p:stCondLst>
                              <p:cond delay="800"/>
                            </p:stCondLst>
                            <p:childTnLst>
                              <p:par>
                                <p:cTn id="9" presetID="1" presetClass="mediacall" presetSubtype="0" fill="hold" nodeType="afterEffect">
                                  <p:stCondLst>
                                    <p:cond delay="0"/>
                                  </p:stCondLst>
                                  <p:childTnLst>
                                    <p:cmd type="call" cmd="playFrom(0.0)">
                                      <p:cBhvr>
                                        <p:cTn id="10" dur="47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1"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Rounded Corners 70">
            <a:extLst>
              <a:ext uri="{FF2B5EF4-FFF2-40B4-BE49-F238E27FC236}">
                <a16:creationId xmlns:a16="http://schemas.microsoft.com/office/drawing/2014/main" id="{AD741D20-E4AB-AB4A-5689-E238DA8C3016}"/>
              </a:ext>
            </a:extLst>
          </p:cNvPr>
          <p:cNvSpPr/>
          <p:nvPr/>
        </p:nvSpPr>
        <p:spPr>
          <a:xfrm>
            <a:off x="7263277" y="4861940"/>
            <a:ext cx="3665807" cy="918509"/>
          </a:xfrm>
          <a:prstGeom prst="roundRect">
            <a:avLst/>
          </a:prstGeom>
          <a:solidFill>
            <a:schemeClr val="bg1"/>
          </a:solidFill>
          <a:ln w="28575">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600" dirty="0">
              <a:solidFill>
                <a:schemeClr val="tx1">
                  <a:lumMod val="65000"/>
                  <a:lumOff val="35000"/>
                </a:schemeClr>
              </a:solidFill>
              <a:latin typeface="Public Sans"/>
            </a:endParaRPr>
          </a:p>
        </p:txBody>
      </p:sp>
      <p:sp>
        <p:nvSpPr>
          <p:cNvPr id="70" name="Rectangle: Rounded Corners 69">
            <a:extLst>
              <a:ext uri="{FF2B5EF4-FFF2-40B4-BE49-F238E27FC236}">
                <a16:creationId xmlns:a16="http://schemas.microsoft.com/office/drawing/2014/main" id="{768F0898-99E4-F992-9D32-0DD69404EE29}"/>
              </a:ext>
            </a:extLst>
          </p:cNvPr>
          <p:cNvSpPr/>
          <p:nvPr/>
        </p:nvSpPr>
        <p:spPr>
          <a:xfrm>
            <a:off x="7263277" y="3387397"/>
            <a:ext cx="3665807" cy="918509"/>
          </a:xfrm>
          <a:prstGeom prst="roundRect">
            <a:avLst/>
          </a:prstGeom>
          <a:solidFill>
            <a:schemeClr val="bg1"/>
          </a:solidFill>
          <a:ln w="28575">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600" dirty="0">
              <a:solidFill>
                <a:schemeClr val="tx1">
                  <a:lumMod val="65000"/>
                  <a:lumOff val="35000"/>
                </a:schemeClr>
              </a:solidFill>
              <a:latin typeface="Public Sans"/>
            </a:endParaRPr>
          </a:p>
        </p:txBody>
      </p:sp>
      <p:sp>
        <p:nvSpPr>
          <p:cNvPr id="57" name="Rectangle: Rounded Corners 56">
            <a:extLst>
              <a:ext uri="{FF2B5EF4-FFF2-40B4-BE49-F238E27FC236}">
                <a16:creationId xmlns:a16="http://schemas.microsoft.com/office/drawing/2014/main" id="{C28D8ED9-C193-15C3-C4A7-1DA5F4956DB4}"/>
              </a:ext>
            </a:extLst>
          </p:cNvPr>
          <p:cNvSpPr/>
          <p:nvPr/>
        </p:nvSpPr>
        <p:spPr>
          <a:xfrm>
            <a:off x="1010165" y="1735012"/>
            <a:ext cx="5393510" cy="3491307"/>
          </a:xfrm>
          <a:prstGeom prst="roundRect">
            <a:avLst/>
          </a:prstGeom>
          <a:solidFill>
            <a:schemeClr val="bg1"/>
          </a:solidFill>
          <a:ln w="28575"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Rounded Corners 50">
            <a:extLst>
              <a:ext uri="{FF2B5EF4-FFF2-40B4-BE49-F238E27FC236}">
                <a16:creationId xmlns:a16="http://schemas.microsoft.com/office/drawing/2014/main" id="{8B77D0D8-BD28-7C51-5D27-7A466465E31A}"/>
              </a:ext>
            </a:extLst>
          </p:cNvPr>
          <p:cNvSpPr/>
          <p:nvPr/>
        </p:nvSpPr>
        <p:spPr>
          <a:xfrm>
            <a:off x="7237878" y="2006035"/>
            <a:ext cx="3665807" cy="918509"/>
          </a:xfrm>
          <a:prstGeom prst="roundRect">
            <a:avLst/>
          </a:prstGeom>
          <a:solidFill>
            <a:schemeClr val="bg1"/>
          </a:solidFill>
          <a:ln w="28575">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600" dirty="0">
              <a:solidFill>
                <a:schemeClr val="tx1">
                  <a:lumMod val="65000"/>
                  <a:lumOff val="35000"/>
                </a:schemeClr>
              </a:solidFill>
              <a:latin typeface="Public Sans"/>
            </a:endParaRPr>
          </a:p>
        </p:txBody>
      </p:sp>
      <p:sp>
        <p:nvSpPr>
          <p:cNvPr id="2" name="Title 1">
            <a:extLst>
              <a:ext uri="{FF2B5EF4-FFF2-40B4-BE49-F238E27FC236}">
                <a16:creationId xmlns:a16="http://schemas.microsoft.com/office/drawing/2014/main" id="{AC551133-7E92-925A-0485-FE762686CF60}"/>
              </a:ext>
            </a:extLst>
          </p:cNvPr>
          <p:cNvSpPr>
            <a:spLocks noGrp="1"/>
          </p:cNvSpPr>
          <p:nvPr>
            <p:ph type="title"/>
          </p:nvPr>
        </p:nvSpPr>
        <p:spPr>
          <a:xfrm>
            <a:off x="6757825" y="476354"/>
            <a:ext cx="4286686" cy="1265947"/>
          </a:xfrm>
        </p:spPr>
        <p:txBody>
          <a:bodyPr vert="horz" lIns="91440" tIns="45720" rIns="91440" bIns="45720" rtlCol="0" anchor="ctr">
            <a:normAutofit/>
          </a:bodyPr>
          <a:lstStyle/>
          <a:p>
            <a:pPr algn="l"/>
            <a:r>
              <a:rPr lang="en-US" sz="3600" dirty="0"/>
              <a:t>Potential  Features</a:t>
            </a:r>
          </a:p>
        </p:txBody>
      </p:sp>
      <p:pic>
        <p:nvPicPr>
          <p:cNvPr id="6" name="Picture 5" descr="Icon&#10;&#10;Description automatically generated">
            <a:extLst>
              <a:ext uri="{FF2B5EF4-FFF2-40B4-BE49-F238E27FC236}">
                <a16:creationId xmlns:a16="http://schemas.microsoft.com/office/drawing/2014/main" id="{8712EA14-4197-96D0-963D-0E855150F6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4019" y="2004430"/>
            <a:ext cx="1176625" cy="1185969"/>
          </a:xfrm>
          <a:prstGeom prst="rect">
            <a:avLst/>
          </a:prstGeom>
        </p:spPr>
      </p:pic>
      <p:pic>
        <p:nvPicPr>
          <p:cNvPr id="9" name="Picture 8" descr="Logo, company name&#10;&#10;Description automatically generated">
            <a:extLst>
              <a:ext uri="{FF2B5EF4-FFF2-40B4-BE49-F238E27FC236}">
                <a16:creationId xmlns:a16="http://schemas.microsoft.com/office/drawing/2014/main" id="{9020C520-E039-4DC6-D963-2450231BF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4611" y="2039142"/>
            <a:ext cx="1178394" cy="1118462"/>
          </a:xfrm>
          <a:prstGeom prst="rect">
            <a:avLst/>
          </a:prstGeom>
        </p:spPr>
      </p:pic>
      <p:grpSp>
        <p:nvGrpSpPr>
          <p:cNvPr id="4" name="Group 3">
            <a:extLst>
              <a:ext uri="{FF2B5EF4-FFF2-40B4-BE49-F238E27FC236}">
                <a16:creationId xmlns:a16="http://schemas.microsoft.com/office/drawing/2014/main" id="{479F9703-C8BD-2E2A-C95C-3304B43F115C}"/>
              </a:ext>
            </a:extLst>
          </p:cNvPr>
          <p:cNvGrpSpPr/>
          <p:nvPr/>
        </p:nvGrpSpPr>
        <p:grpSpPr>
          <a:xfrm>
            <a:off x="7672231" y="3446636"/>
            <a:ext cx="2887680" cy="809355"/>
            <a:chOff x="7672231" y="3404303"/>
            <a:chExt cx="2887680" cy="809355"/>
          </a:xfrm>
        </p:grpSpPr>
        <p:pic>
          <p:nvPicPr>
            <p:cNvPr id="13" name="Picture 12" descr="Icon&#10;&#10;Description automatically generated">
              <a:extLst>
                <a:ext uri="{FF2B5EF4-FFF2-40B4-BE49-F238E27FC236}">
                  <a16:creationId xmlns:a16="http://schemas.microsoft.com/office/drawing/2014/main" id="{BD5FD004-A2DA-C188-45E7-AE8B8B55751A}"/>
                </a:ext>
              </a:extLst>
            </p:cNvPr>
            <p:cNvPicPr>
              <a:picLocks noChangeAspect="1"/>
            </p:cNvPicPr>
            <p:nvPr/>
          </p:nvPicPr>
          <p:blipFill rotWithShape="1">
            <a:blip r:embed="rId6">
              <a:extLst>
                <a:ext uri="{28A0092B-C50C-407E-A947-70E740481C1C}">
                  <a14:useLocalDpi xmlns:a14="http://schemas.microsoft.com/office/drawing/2010/main" val="0"/>
                </a:ext>
              </a:extLst>
            </a:blip>
            <a:srcRect l="22830" t="2834" r="22659" b="3292"/>
            <a:stretch/>
          </p:blipFill>
          <p:spPr>
            <a:xfrm>
              <a:off x="7672231" y="3404303"/>
              <a:ext cx="893793" cy="809355"/>
            </a:xfrm>
            <a:prstGeom prst="rect">
              <a:avLst/>
            </a:prstGeom>
          </p:spPr>
        </p:pic>
        <p:pic>
          <p:nvPicPr>
            <p:cNvPr id="19" name="Picture 18" descr="Logo, company name&#10;&#10;Description automatically generated">
              <a:extLst>
                <a:ext uri="{FF2B5EF4-FFF2-40B4-BE49-F238E27FC236}">
                  <a16:creationId xmlns:a16="http://schemas.microsoft.com/office/drawing/2014/main" id="{6946894E-3C87-6822-A840-F39D41704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4946" y="3624899"/>
              <a:ext cx="1934965" cy="352558"/>
            </a:xfrm>
            <a:prstGeom prst="rect">
              <a:avLst/>
            </a:prstGeom>
          </p:spPr>
        </p:pic>
      </p:grpSp>
      <p:pic>
        <p:nvPicPr>
          <p:cNvPr id="29" name="Picture 28" descr="A picture containing application&#10;&#10;Description automatically generated">
            <a:extLst>
              <a:ext uri="{FF2B5EF4-FFF2-40B4-BE49-F238E27FC236}">
                <a16:creationId xmlns:a16="http://schemas.microsoft.com/office/drawing/2014/main" id="{5610762D-26DD-A834-BB4A-AFB618E666D5}"/>
              </a:ext>
            </a:extLst>
          </p:cNvPr>
          <p:cNvPicPr>
            <a:picLocks noChangeAspect="1"/>
          </p:cNvPicPr>
          <p:nvPr/>
        </p:nvPicPr>
        <p:blipFill rotWithShape="1">
          <a:blip r:embed="rId8">
            <a:extLst>
              <a:ext uri="{28A0092B-C50C-407E-A947-70E740481C1C}">
                <a14:useLocalDpi xmlns:a14="http://schemas.microsoft.com/office/drawing/2010/main" val="0"/>
              </a:ext>
            </a:extLst>
          </a:blip>
          <a:srcRect l="34281" t="38383" r="13499" b="32954"/>
          <a:stretch/>
        </p:blipFill>
        <p:spPr>
          <a:xfrm>
            <a:off x="1514540" y="4148703"/>
            <a:ext cx="1102749" cy="362381"/>
          </a:xfrm>
          <a:prstGeom prst="rect">
            <a:avLst/>
          </a:prstGeom>
        </p:spPr>
      </p:pic>
      <p:grpSp>
        <p:nvGrpSpPr>
          <p:cNvPr id="3" name="Group 2">
            <a:extLst>
              <a:ext uri="{FF2B5EF4-FFF2-40B4-BE49-F238E27FC236}">
                <a16:creationId xmlns:a16="http://schemas.microsoft.com/office/drawing/2014/main" id="{2B92440E-796D-6363-8084-19B2BAD55488}"/>
              </a:ext>
            </a:extLst>
          </p:cNvPr>
          <p:cNvGrpSpPr/>
          <p:nvPr/>
        </p:nvGrpSpPr>
        <p:grpSpPr>
          <a:xfrm>
            <a:off x="7359001" y="2036239"/>
            <a:ext cx="3524228" cy="775683"/>
            <a:chOff x="7359001" y="1968506"/>
            <a:chExt cx="3524228" cy="775683"/>
          </a:xfrm>
        </p:grpSpPr>
        <p:pic>
          <p:nvPicPr>
            <p:cNvPr id="33" name="Picture 32" descr="Icon&#10;&#10;Description automatically generated">
              <a:extLst>
                <a:ext uri="{FF2B5EF4-FFF2-40B4-BE49-F238E27FC236}">
                  <a16:creationId xmlns:a16="http://schemas.microsoft.com/office/drawing/2014/main" id="{78064DF9-D32D-3DB5-F28C-2C5E90DE2E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59135" y="2105677"/>
              <a:ext cx="556405" cy="556405"/>
            </a:xfrm>
            <a:prstGeom prst="rect">
              <a:avLst/>
            </a:prstGeom>
          </p:spPr>
        </p:pic>
        <p:pic>
          <p:nvPicPr>
            <p:cNvPr id="37" name="Picture 36" descr="A picture containing company name&#10;&#10;Description automatically generated">
              <a:extLst>
                <a:ext uri="{FF2B5EF4-FFF2-40B4-BE49-F238E27FC236}">
                  <a16:creationId xmlns:a16="http://schemas.microsoft.com/office/drawing/2014/main" id="{201DD6F5-F6B6-BCC5-EFDF-AF01C4F0AC0E}"/>
                </a:ext>
              </a:extLst>
            </p:cNvPr>
            <p:cNvPicPr>
              <a:picLocks noChangeAspect="1"/>
            </p:cNvPicPr>
            <p:nvPr/>
          </p:nvPicPr>
          <p:blipFill rotWithShape="1">
            <a:blip r:embed="rId10">
              <a:extLst>
                <a:ext uri="{28A0092B-C50C-407E-A947-70E740481C1C}">
                  <a14:useLocalDpi xmlns:a14="http://schemas.microsoft.com/office/drawing/2010/main" val="0"/>
                </a:ext>
              </a:extLst>
            </a:blip>
            <a:srcRect l="9342" t="28179" r="13782" b="27027"/>
            <a:stretch/>
          </p:blipFill>
          <p:spPr>
            <a:xfrm>
              <a:off x="7359001" y="2087218"/>
              <a:ext cx="1722499" cy="602204"/>
            </a:xfrm>
            <a:prstGeom prst="rect">
              <a:avLst/>
            </a:prstGeom>
          </p:spPr>
        </p:pic>
        <p:pic>
          <p:nvPicPr>
            <p:cNvPr id="49" name="Picture 48" descr="Text&#10;&#10;Description automatically generated">
              <a:extLst>
                <a:ext uri="{FF2B5EF4-FFF2-40B4-BE49-F238E27FC236}">
                  <a16:creationId xmlns:a16="http://schemas.microsoft.com/office/drawing/2014/main" id="{E565CD4F-EE4C-FF62-EB5A-7448FDD81A53}"/>
                </a:ext>
              </a:extLst>
            </p:cNvPr>
            <p:cNvPicPr>
              <a:picLocks noChangeAspect="1"/>
            </p:cNvPicPr>
            <p:nvPr/>
          </p:nvPicPr>
          <p:blipFill rotWithShape="1">
            <a:blip r:embed="rId11">
              <a:extLst>
                <a:ext uri="{28A0092B-C50C-407E-A947-70E740481C1C}">
                  <a14:useLocalDpi xmlns:a14="http://schemas.microsoft.com/office/drawing/2010/main" val="0"/>
                </a:ext>
              </a:extLst>
            </a:blip>
            <a:srcRect l="6492" t="1843" r="4955" b="11463"/>
            <a:stretch/>
          </p:blipFill>
          <p:spPr>
            <a:xfrm>
              <a:off x="9838980" y="1968506"/>
              <a:ext cx="1044249" cy="775683"/>
            </a:xfrm>
            <a:prstGeom prst="rect">
              <a:avLst/>
            </a:prstGeom>
            <a:ln cap="rnd">
              <a:noFill/>
            </a:ln>
            <a:effectLst>
              <a:outerShdw blurRad="50800" dist="50800" dir="5400000" algn="ctr" rotWithShape="0">
                <a:schemeClr val="bg1"/>
              </a:outerShdw>
            </a:effectLst>
            <a:scene3d>
              <a:camera prst="orthographicFront"/>
              <a:lightRig rig="threePt" dir="t"/>
            </a:scene3d>
            <a:sp3d extrusionH="76200">
              <a:extrusionClr>
                <a:schemeClr val="bg1"/>
              </a:extrusionClr>
            </a:sp3d>
          </p:spPr>
        </p:pic>
      </p:grpSp>
      <p:pic>
        <p:nvPicPr>
          <p:cNvPr id="55" name="Picture 54">
            <a:extLst>
              <a:ext uri="{FF2B5EF4-FFF2-40B4-BE49-F238E27FC236}">
                <a16:creationId xmlns:a16="http://schemas.microsoft.com/office/drawing/2014/main" id="{A8A6042E-9B96-CE22-0A1B-59DDCE39912E}"/>
              </a:ext>
            </a:extLst>
          </p:cNvPr>
          <p:cNvPicPr>
            <a:picLocks noChangeAspect="1"/>
          </p:cNvPicPr>
          <p:nvPr/>
        </p:nvPicPr>
        <p:blipFill>
          <a:blip r:embed="rId12"/>
          <a:stretch>
            <a:fillRect/>
          </a:stretch>
        </p:blipFill>
        <p:spPr>
          <a:xfrm>
            <a:off x="173107" y="6010349"/>
            <a:ext cx="6896100" cy="819150"/>
          </a:xfrm>
          <a:prstGeom prst="rect">
            <a:avLst/>
          </a:prstGeom>
        </p:spPr>
      </p:pic>
      <p:sp>
        <p:nvSpPr>
          <p:cNvPr id="58" name="TextBox 57">
            <a:extLst>
              <a:ext uri="{FF2B5EF4-FFF2-40B4-BE49-F238E27FC236}">
                <a16:creationId xmlns:a16="http://schemas.microsoft.com/office/drawing/2014/main" id="{22253F8F-CAD5-85F6-B6C1-3CE1B135F644}"/>
              </a:ext>
            </a:extLst>
          </p:cNvPr>
          <p:cNvSpPr txBox="1"/>
          <p:nvPr/>
        </p:nvSpPr>
        <p:spPr>
          <a:xfrm>
            <a:off x="7320147" y="4531267"/>
            <a:ext cx="3227633" cy="276999"/>
          </a:xfrm>
          <a:prstGeom prst="rect">
            <a:avLst/>
          </a:prstGeom>
          <a:noFill/>
        </p:spPr>
        <p:txBody>
          <a:bodyPr wrap="square" rtlCol="0">
            <a:spAutoFit/>
          </a:bodyPr>
          <a:lstStyle/>
          <a:p>
            <a:r>
              <a:rPr lang="en-GB" sz="1200" b="1" dirty="0">
                <a:solidFill>
                  <a:schemeClr val="tx1">
                    <a:lumMod val="65000"/>
                    <a:lumOff val="35000"/>
                  </a:schemeClr>
                </a:solidFill>
                <a:latin typeface="Public Sans"/>
              </a:rPr>
              <a:t>Notification Config</a:t>
            </a:r>
            <a:endParaRPr lang="en-GB" dirty="0"/>
          </a:p>
        </p:txBody>
      </p:sp>
      <p:sp>
        <p:nvSpPr>
          <p:cNvPr id="59" name="Title 1">
            <a:extLst>
              <a:ext uri="{FF2B5EF4-FFF2-40B4-BE49-F238E27FC236}">
                <a16:creationId xmlns:a16="http://schemas.microsoft.com/office/drawing/2014/main" id="{0A4BC77D-C856-CAE8-5A95-B2E985AF4E13}"/>
              </a:ext>
            </a:extLst>
          </p:cNvPr>
          <p:cNvSpPr txBox="1">
            <a:spLocks/>
          </p:cNvSpPr>
          <p:nvPr/>
        </p:nvSpPr>
        <p:spPr>
          <a:xfrm>
            <a:off x="965887" y="501049"/>
            <a:ext cx="3718756" cy="126594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Public Sans"/>
                <a:ea typeface="+mj-ea"/>
                <a:cs typeface="+mj-cs"/>
              </a:defRPr>
            </a:lvl1pPr>
          </a:lstStyle>
          <a:p>
            <a:pPr algn="l"/>
            <a:r>
              <a:rPr lang="en-US" sz="3600" dirty="0"/>
              <a:t>Current Features</a:t>
            </a:r>
          </a:p>
        </p:txBody>
      </p:sp>
      <p:sp>
        <p:nvSpPr>
          <p:cNvPr id="63" name="TextBox 62">
            <a:extLst>
              <a:ext uri="{FF2B5EF4-FFF2-40B4-BE49-F238E27FC236}">
                <a16:creationId xmlns:a16="http://schemas.microsoft.com/office/drawing/2014/main" id="{E0B02A70-E021-62BC-FB06-34695A10603A}"/>
              </a:ext>
            </a:extLst>
          </p:cNvPr>
          <p:cNvSpPr txBox="1"/>
          <p:nvPr/>
        </p:nvSpPr>
        <p:spPr>
          <a:xfrm>
            <a:off x="7200974" y="1596630"/>
            <a:ext cx="3791959" cy="276999"/>
          </a:xfrm>
          <a:prstGeom prst="rect">
            <a:avLst/>
          </a:prstGeom>
          <a:noFill/>
        </p:spPr>
        <p:txBody>
          <a:bodyPr wrap="square">
            <a:spAutoFit/>
          </a:bodyPr>
          <a:lstStyle/>
          <a:p>
            <a:r>
              <a:rPr lang="en-GB" sz="1200" b="1" dirty="0">
                <a:solidFill>
                  <a:schemeClr val="tx1">
                    <a:lumMod val="65000"/>
                    <a:lumOff val="35000"/>
                  </a:schemeClr>
                </a:solidFill>
                <a:latin typeface="Public Sans"/>
              </a:rPr>
              <a:t>Automated email Notifications &amp; Reports</a:t>
            </a:r>
          </a:p>
        </p:txBody>
      </p:sp>
      <p:sp>
        <p:nvSpPr>
          <p:cNvPr id="66" name="TextBox 65">
            <a:extLst>
              <a:ext uri="{FF2B5EF4-FFF2-40B4-BE49-F238E27FC236}">
                <a16:creationId xmlns:a16="http://schemas.microsoft.com/office/drawing/2014/main" id="{02275CFD-40D3-1EAD-35F7-EFDCD59374E8}"/>
              </a:ext>
            </a:extLst>
          </p:cNvPr>
          <p:cNvSpPr txBox="1"/>
          <p:nvPr/>
        </p:nvSpPr>
        <p:spPr>
          <a:xfrm>
            <a:off x="7237877" y="3070188"/>
            <a:ext cx="2569858" cy="276999"/>
          </a:xfrm>
          <a:prstGeom prst="rect">
            <a:avLst/>
          </a:prstGeom>
          <a:noFill/>
        </p:spPr>
        <p:txBody>
          <a:bodyPr wrap="square">
            <a:spAutoFit/>
          </a:bodyPr>
          <a:lstStyle/>
          <a:p>
            <a:r>
              <a:rPr lang="en-GB" sz="1200" b="1" dirty="0">
                <a:solidFill>
                  <a:schemeClr val="tx1">
                    <a:lumMod val="65000"/>
                    <a:lumOff val="35000"/>
                  </a:schemeClr>
                </a:solidFill>
                <a:latin typeface="Public Sans"/>
              </a:rPr>
              <a:t>Cloud Planning Data Integration</a:t>
            </a:r>
          </a:p>
        </p:txBody>
      </p:sp>
      <p:grpSp>
        <p:nvGrpSpPr>
          <p:cNvPr id="5" name="Group 4">
            <a:extLst>
              <a:ext uri="{FF2B5EF4-FFF2-40B4-BE49-F238E27FC236}">
                <a16:creationId xmlns:a16="http://schemas.microsoft.com/office/drawing/2014/main" id="{C19B43E9-57E3-CEBA-295C-C39A1BDEB776}"/>
              </a:ext>
            </a:extLst>
          </p:cNvPr>
          <p:cNvGrpSpPr/>
          <p:nvPr/>
        </p:nvGrpSpPr>
        <p:grpSpPr>
          <a:xfrm>
            <a:off x="7728505" y="4946525"/>
            <a:ext cx="2870075" cy="801622"/>
            <a:chOff x="7728505" y="4904192"/>
            <a:chExt cx="2870075" cy="801622"/>
          </a:xfrm>
        </p:grpSpPr>
        <p:pic>
          <p:nvPicPr>
            <p:cNvPr id="41" name="Picture 40" descr="Logo&#10;&#10;Description automatically generated">
              <a:extLst>
                <a:ext uri="{FF2B5EF4-FFF2-40B4-BE49-F238E27FC236}">
                  <a16:creationId xmlns:a16="http://schemas.microsoft.com/office/drawing/2014/main" id="{868C8D16-9EA1-41FA-7E3F-5860ADF221A8}"/>
                </a:ext>
              </a:extLst>
            </p:cNvPr>
            <p:cNvPicPr>
              <a:picLocks noChangeAspect="1"/>
            </p:cNvPicPr>
            <p:nvPr/>
          </p:nvPicPr>
          <p:blipFill rotWithShape="1">
            <a:blip r:embed="rId13">
              <a:extLst>
                <a:ext uri="{28A0092B-C50C-407E-A947-70E740481C1C}">
                  <a14:useLocalDpi xmlns:a14="http://schemas.microsoft.com/office/drawing/2010/main" val="0"/>
                </a:ext>
              </a:extLst>
            </a:blip>
            <a:srcRect l="19279" t="24998" r="18487" b="19781"/>
            <a:stretch/>
          </p:blipFill>
          <p:spPr>
            <a:xfrm>
              <a:off x="7728505" y="4904192"/>
              <a:ext cx="837519" cy="801622"/>
            </a:xfrm>
            <a:prstGeom prst="rect">
              <a:avLst/>
            </a:prstGeom>
          </p:spPr>
        </p:pic>
        <p:pic>
          <p:nvPicPr>
            <p:cNvPr id="69" name="Picture 68" descr="A picture containing company name&#10;&#10;Description automatically generated">
              <a:extLst>
                <a:ext uri="{FF2B5EF4-FFF2-40B4-BE49-F238E27FC236}">
                  <a16:creationId xmlns:a16="http://schemas.microsoft.com/office/drawing/2014/main" id="{5355A8F7-4836-ABB6-AA88-6104B6C7995E}"/>
                </a:ext>
              </a:extLst>
            </p:cNvPr>
            <p:cNvPicPr>
              <a:picLocks noChangeAspect="1"/>
            </p:cNvPicPr>
            <p:nvPr/>
          </p:nvPicPr>
          <p:blipFill rotWithShape="1">
            <a:blip r:embed="rId10">
              <a:extLst>
                <a:ext uri="{28A0092B-C50C-407E-A947-70E740481C1C}">
                  <a14:useLocalDpi xmlns:a14="http://schemas.microsoft.com/office/drawing/2010/main" val="0"/>
                </a:ext>
              </a:extLst>
            </a:blip>
            <a:srcRect l="9342" t="28179" r="13782" b="27027"/>
            <a:stretch/>
          </p:blipFill>
          <p:spPr>
            <a:xfrm>
              <a:off x="8832501" y="4987074"/>
              <a:ext cx="1766079" cy="617440"/>
            </a:xfrm>
            <a:prstGeom prst="rect">
              <a:avLst/>
            </a:prstGeom>
          </p:spPr>
        </p:pic>
      </p:grpSp>
      <p:pic>
        <p:nvPicPr>
          <p:cNvPr id="7" name="Picture 7">
            <a:extLst>
              <a:ext uri="{FF2B5EF4-FFF2-40B4-BE49-F238E27FC236}">
                <a16:creationId xmlns:a16="http://schemas.microsoft.com/office/drawing/2014/main" id="{60626C6D-CAAB-A155-CB77-C40ED6457E17}"/>
              </a:ext>
            </a:extLst>
          </p:cNvPr>
          <p:cNvPicPr>
            <a:picLocks noChangeAspect="1"/>
          </p:cNvPicPr>
          <p:nvPr/>
        </p:nvPicPr>
        <p:blipFill>
          <a:blip r:embed="rId14"/>
          <a:stretch>
            <a:fillRect/>
          </a:stretch>
        </p:blipFill>
        <p:spPr>
          <a:xfrm>
            <a:off x="4167883" y="4051896"/>
            <a:ext cx="988032" cy="398073"/>
          </a:xfrm>
          <a:prstGeom prst="rect">
            <a:avLst/>
          </a:prstGeom>
        </p:spPr>
      </p:pic>
      <p:pic>
        <p:nvPicPr>
          <p:cNvPr id="8" name="Picture 7" descr="A picture containing application&#10;&#10;Description automatically generated">
            <a:extLst>
              <a:ext uri="{FF2B5EF4-FFF2-40B4-BE49-F238E27FC236}">
                <a16:creationId xmlns:a16="http://schemas.microsoft.com/office/drawing/2014/main" id="{6D354047-7E4F-E857-1B8E-7F33B47054A7}"/>
              </a:ext>
            </a:extLst>
          </p:cNvPr>
          <p:cNvPicPr>
            <a:picLocks noChangeAspect="1"/>
          </p:cNvPicPr>
          <p:nvPr/>
        </p:nvPicPr>
        <p:blipFill rotWithShape="1">
          <a:blip r:embed="rId8">
            <a:extLst>
              <a:ext uri="{28A0092B-C50C-407E-A947-70E740481C1C}">
                <a14:useLocalDpi xmlns:a14="http://schemas.microsoft.com/office/drawing/2010/main" val="0"/>
              </a:ext>
            </a:extLst>
          </a:blip>
          <a:srcRect l="13144" t="31761" r="64921" b="33521"/>
          <a:stretch/>
        </p:blipFill>
        <p:spPr>
          <a:xfrm>
            <a:off x="1514540" y="3207177"/>
            <a:ext cx="1056607" cy="998967"/>
          </a:xfrm>
          <a:prstGeom prst="rect">
            <a:avLst/>
          </a:prstGeom>
        </p:spPr>
      </p:pic>
      <p:cxnSp>
        <p:nvCxnSpPr>
          <p:cNvPr id="10" name="Straight Arrow Connector 9">
            <a:extLst>
              <a:ext uri="{FF2B5EF4-FFF2-40B4-BE49-F238E27FC236}">
                <a16:creationId xmlns:a16="http://schemas.microsoft.com/office/drawing/2014/main" id="{C8FBBB11-D641-A149-A1CA-D11AE94EE3A9}"/>
              </a:ext>
            </a:extLst>
          </p:cNvPr>
          <p:cNvCxnSpPr/>
          <p:nvPr/>
        </p:nvCxnSpPr>
        <p:spPr>
          <a:xfrm flipV="1">
            <a:off x="2753475" y="2833098"/>
            <a:ext cx="1128444" cy="8322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442544-1298-4034-9235-B6D07658D73C}"/>
              </a:ext>
            </a:extLst>
          </p:cNvPr>
          <p:cNvCxnSpPr>
            <a:cxnSpLocks/>
          </p:cNvCxnSpPr>
          <p:nvPr/>
        </p:nvCxnSpPr>
        <p:spPr>
          <a:xfrm>
            <a:off x="2779159" y="2595080"/>
            <a:ext cx="1085635" cy="684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EB6466-5CAD-E8DF-E898-55A7DFBF7432}"/>
              </a:ext>
            </a:extLst>
          </p:cNvPr>
          <p:cNvCxnSpPr>
            <a:cxnSpLocks/>
          </p:cNvCxnSpPr>
          <p:nvPr/>
        </p:nvCxnSpPr>
        <p:spPr>
          <a:xfrm flipH="1">
            <a:off x="4652479" y="3254338"/>
            <a:ext cx="1713" cy="623297"/>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14" name="Picture 7">
            <a:extLst>
              <a:ext uri="{FF2B5EF4-FFF2-40B4-BE49-F238E27FC236}">
                <a16:creationId xmlns:a16="http://schemas.microsoft.com/office/drawing/2014/main" id="{A2C32C9D-1E7A-6069-9532-1C9ACCA621E3}"/>
              </a:ext>
            </a:extLst>
          </p:cNvPr>
          <p:cNvPicPr>
            <a:picLocks noChangeAspect="1"/>
          </p:cNvPicPr>
          <p:nvPr/>
        </p:nvPicPr>
        <p:blipFill>
          <a:blip r:embed="rId14"/>
          <a:stretch>
            <a:fillRect/>
          </a:stretch>
        </p:blipFill>
        <p:spPr>
          <a:xfrm>
            <a:off x="3106220" y="4051895"/>
            <a:ext cx="988032" cy="398073"/>
          </a:xfrm>
          <a:prstGeom prst="rect">
            <a:avLst/>
          </a:prstGeom>
        </p:spPr>
      </p:pic>
      <p:pic>
        <p:nvPicPr>
          <p:cNvPr id="15" name="Picture 7">
            <a:extLst>
              <a:ext uri="{FF2B5EF4-FFF2-40B4-BE49-F238E27FC236}">
                <a16:creationId xmlns:a16="http://schemas.microsoft.com/office/drawing/2014/main" id="{2BFD21CD-E05F-0CED-F0C9-EA67FA274EA0}"/>
              </a:ext>
            </a:extLst>
          </p:cNvPr>
          <p:cNvPicPr>
            <a:picLocks noChangeAspect="1"/>
          </p:cNvPicPr>
          <p:nvPr/>
        </p:nvPicPr>
        <p:blipFill>
          <a:blip r:embed="rId14"/>
          <a:stretch>
            <a:fillRect/>
          </a:stretch>
        </p:blipFill>
        <p:spPr>
          <a:xfrm>
            <a:off x="5246669" y="4051894"/>
            <a:ext cx="988032" cy="398073"/>
          </a:xfrm>
          <a:prstGeom prst="rect">
            <a:avLst/>
          </a:prstGeom>
        </p:spPr>
      </p:pic>
      <p:sp>
        <p:nvSpPr>
          <p:cNvPr id="16" name="TextBox 15">
            <a:extLst>
              <a:ext uri="{FF2B5EF4-FFF2-40B4-BE49-F238E27FC236}">
                <a16:creationId xmlns:a16="http://schemas.microsoft.com/office/drawing/2014/main" id="{7F07CBF0-9FDE-DA6D-F7F2-0C3C9449A9DF}"/>
              </a:ext>
            </a:extLst>
          </p:cNvPr>
          <p:cNvSpPr txBox="1"/>
          <p:nvPr/>
        </p:nvSpPr>
        <p:spPr>
          <a:xfrm>
            <a:off x="4178659" y="4576135"/>
            <a:ext cx="1009375" cy="276999"/>
          </a:xfrm>
          <a:prstGeom prst="rect">
            <a:avLst/>
          </a:prstGeom>
          <a:noFill/>
        </p:spPr>
        <p:txBody>
          <a:bodyPr wrap="square" lIns="91440" tIns="45720" rIns="91440" bIns="45720" anchor="t">
            <a:spAutoFit/>
          </a:bodyPr>
          <a:lstStyle/>
          <a:p>
            <a:pPr algn="ctr"/>
            <a:r>
              <a:rPr lang="en-GB" sz="1200" b="1">
                <a:solidFill>
                  <a:schemeClr val="tx1">
                    <a:lumMod val="65000"/>
                    <a:lumOff val="35000"/>
                  </a:schemeClr>
                </a:solidFill>
                <a:latin typeface="Public Sans"/>
              </a:rPr>
              <a:t>Risks</a:t>
            </a:r>
            <a:endParaRPr lang="en-GB" sz="1200" b="1" dirty="0">
              <a:solidFill>
                <a:schemeClr val="tx1">
                  <a:lumMod val="65000"/>
                  <a:lumOff val="35000"/>
                </a:schemeClr>
              </a:solidFill>
              <a:latin typeface="Public Sans"/>
            </a:endParaRPr>
          </a:p>
        </p:txBody>
      </p:sp>
      <p:sp>
        <p:nvSpPr>
          <p:cNvPr id="17" name="TextBox 16">
            <a:extLst>
              <a:ext uri="{FF2B5EF4-FFF2-40B4-BE49-F238E27FC236}">
                <a16:creationId xmlns:a16="http://schemas.microsoft.com/office/drawing/2014/main" id="{C3A13BB0-5F75-EF80-E9B0-6EE68FA4D739}"/>
              </a:ext>
            </a:extLst>
          </p:cNvPr>
          <p:cNvSpPr txBox="1"/>
          <p:nvPr/>
        </p:nvSpPr>
        <p:spPr>
          <a:xfrm>
            <a:off x="3108434" y="4576134"/>
            <a:ext cx="1009375" cy="276999"/>
          </a:xfrm>
          <a:prstGeom prst="rect">
            <a:avLst/>
          </a:prstGeom>
          <a:noFill/>
        </p:spPr>
        <p:txBody>
          <a:bodyPr wrap="square" lIns="91440" tIns="45720" rIns="91440" bIns="45720" anchor="t">
            <a:spAutoFit/>
          </a:bodyPr>
          <a:lstStyle/>
          <a:p>
            <a:pPr algn="ctr"/>
            <a:r>
              <a:rPr lang="en-GB" sz="1200" b="1" dirty="0">
                <a:solidFill>
                  <a:schemeClr val="tx1">
                    <a:lumMod val="65000"/>
                    <a:lumOff val="35000"/>
                  </a:schemeClr>
                </a:solidFill>
                <a:latin typeface="Public Sans"/>
              </a:rPr>
              <a:t>User Roles</a:t>
            </a:r>
          </a:p>
        </p:txBody>
      </p:sp>
      <p:sp>
        <p:nvSpPr>
          <p:cNvPr id="18" name="TextBox 17">
            <a:extLst>
              <a:ext uri="{FF2B5EF4-FFF2-40B4-BE49-F238E27FC236}">
                <a16:creationId xmlns:a16="http://schemas.microsoft.com/office/drawing/2014/main" id="{84941E5E-6030-6893-C13F-AEB8E6CAB825}"/>
              </a:ext>
            </a:extLst>
          </p:cNvPr>
          <p:cNvSpPr txBox="1"/>
          <p:nvPr/>
        </p:nvSpPr>
        <p:spPr>
          <a:xfrm>
            <a:off x="5223198" y="4576135"/>
            <a:ext cx="1009375" cy="276999"/>
          </a:xfrm>
          <a:prstGeom prst="rect">
            <a:avLst/>
          </a:prstGeom>
          <a:noFill/>
        </p:spPr>
        <p:txBody>
          <a:bodyPr wrap="square" lIns="91440" tIns="45720" rIns="91440" bIns="45720" anchor="t">
            <a:spAutoFit/>
          </a:bodyPr>
          <a:lstStyle/>
          <a:p>
            <a:pPr algn="ctr"/>
            <a:r>
              <a:rPr lang="en-GB" sz="1200" b="1" dirty="0">
                <a:solidFill>
                  <a:schemeClr val="tx1">
                    <a:lumMod val="65000"/>
                    <a:lumOff val="35000"/>
                  </a:schemeClr>
                </a:solidFill>
                <a:latin typeface="Public Sans"/>
              </a:rPr>
              <a:t>Actions</a:t>
            </a:r>
          </a:p>
        </p:txBody>
      </p:sp>
      <p:pic>
        <p:nvPicPr>
          <p:cNvPr id="20" name="JudgesQuestions">
            <a:hlinkClick r:id="" action="ppaction://media"/>
            <a:extLst>
              <a:ext uri="{FF2B5EF4-FFF2-40B4-BE49-F238E27FC236}">
                <a16:creationId xmlns:a16="http://schemas.microsoft.com/office/drawing/2014/main" id="{3A944D49-05F4-4981-1B85-E8DFB6F47234}"/>
              </a:ext>
            </a:extLst>
          </p:cNvPr>
          <p:cNvPicPr>
            <a:picLocks noChangeAspect="1"/>
          </p:cNvPicPr>
          <p:nvPr>
            <a:audioFile r:link="rId1"/>
            <p:extLst>
              <p:ext uri="{DAA4B4D4-6D71-4841-9C94-3DE7FCFB9230}">
                <p14:media xmlns:p14="http://schemas.microsoft.com/office/powerpoint/2010/main" r:embed="rId2">
                  <p14:trim st="69925"/>
                </p14:media>
              </p:ext>
            </p:extLst>
          </p:nvPr>
        </p:nvPicPr>
        <p:blipFill>
          <a:blip r:embed="rId15"/>
          <a:stretch>
            <a:fillRect/>
          </a:stretch>
        </p:blipFill>
        <p:spPr>
          <a:xfrm>
            <a:off x="7200974" y="6115124"/>
            <a:ext cx="609600" cy="609600"/>
          </a:xfrm>
          <a:prstGeom prst="rect">
            <a:avLst/>
          </a:prstGeom>
        </p:spPr>
      </p:pic>
    </p:spTree>
    <p:extLst>
      <p:ext uri="{BB962C8B-B14F-4D97-AF65-F5344CB8AC3E}">
        <p14:creationId xmlns:p14="http://schemas.microsoft.com/office/powerpoint/2010/main" val="2176572128"/>
      </p:ext>
    </p:extLst>
  </p:cSld>
  <p:clrMapOvr>
    <a:masterClrMapping/>
  </p:clrMapOvr>
  <mc:AlternateContent xmlns:mc="http://schemas.openxmlformats.org/markup-compatibility/2006">
    <mc:Choice xmlns:p14="http://schemas.microsoft.com/office/powerpoint/2010/main" Requires="p14">
      <p:transition spd="slow" p14:dur="2000" advTm="400"/>
    </mc:Choice>
    <mc:Fallback>
      <p:transition spd="slow" advTm="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49"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eating a banana&#10;&#10;Description automatically generated">
            <a:extLst>
              <a:ext uri="{FF2B5EF4-FFF2-40B4-BE49-F238E27FC236}">
                <a16:creationId xmlns:a16="http://schemas.microsoft.com/office/drawing/2014/main" id="{29CC98CE-AF3C-B9A4-8FB1-71983733026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0574" r="10574"/>
          <a:stretch>
            <a:fillRect/>
          </a:stretch>
        </p:blipFill>
        <p:spPr>
          <a:xfrm>
            <a:off x="785017" y="1689298"/>
            <a:ext cx="3465513" cy="3371850"/>
          </a:xfrm>
        </p:spPr>
      </p:pic>
      <p:sp>
        <p:nvSpPr>
          <p:cNvPr id="15" name="TextBox 14">
            <a:extLst>
              <a:ext uri="{FF2B5EF4-FFF2-40B4-BE49-F238E27FC236}">
                <a16:creationId xmlns:a16="http://schemas.microsoft.com/office/drawing/2014/main" id="{3AD3A717-250A-5365-433A-8D644D2396D4}"/>
              </a:ext>
            </a:extLst>
          </p:cNvPr>
          <p:cNvSpPr txBox="1"/>
          <p:nvPr/>
        </p:nvSpPr>
        <p:spPr>
          <a:xfrm>
            <a:off x="785017" y="5133759"/>
            <a:ext cx="3465513" cy="674688"/>
          </a:xfrm>
          <a:prstGeom prst="rect">
            <a:avLst/>
          </a:prstGeom>
          <a:solidFill>
            <a:schemeClr val="bg1">
              <a:lumMod val="85000"/>
              <a:alpha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b="1">
                <a:latin typeface="Public Sans"/>
                <a:cs typeface="Calibri"/>
              </a:rPr>
              <a:t>Team Captain – Jessica Hyland </a:t>
            </a:r>
          </a:p>
          <a:p>
            <a:pPr algn="ctr">
              <a:spcAft>
                <a:spcPts val="600"/>
              </a:spcAft>
            </a:pPr>
            <a:r>
              <a:rPr lang="en-US" sz="1600">
                <a:latin typeface="Public Sans"/>
                <a:cs typeface="Calibri"/>
              </a:rPr>
              <a:t>Octavius Infrastructure Ltd</a:t>
            </a:r>
            <a:endParaRPr lang="en-US" sz="1600" dirty="0">
              <a:latin typeface="Public Sans"/>
            </a:endParaRPr>
          </a:p>
        </p:txBody>
      </p:sp>
      <p:pic>
        <p:nvPicPr>
          <p:cNvPr id="12" name="Picture Placeholder 11" descr="A person sitting at a table with a computer&#10;&#10;Description automatically generated">
            <a:extLst>
              <a:ext uri="{FF2B5EF4-FFF2-40B4-BE49-F238E27FC236}">
                <a16:creationId xmlns:a16="http://schemas.microsoft.com/office/drawing/2014/main" id="{01D49BA3-9F67-5EB4-5D59-43AE9E2F1E8E}"/>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0574" r="10574"/>
          <a:stretch>
            <a:fillRect/>
          </a:stretch>
        </p:blipFill>
        <p:spPr>
          <a:xfrm>
            <a:off x="4341590" y="1690885"/>
            <a:ext cx="3551238" cy="3370263"/>
          </a:xfrm>
        </p:spPr>
      </p:pic>
      <p:sp>
        <p:nvSpPr>
          <p:cNvPr id="16" name="TextBox 15">
            <a:extLst>
              <a:ext uri="{FF2B5EF4-FFF2-40B4-BE49-F238E27FC236}">
                <a16:creationId xmlns:a16="http://schemas.microsoft.com/office/drawing/2014/main" id="{9C81FF56-9458-77BC-64D0-8C9C374EE023}"/>
              </a:ext>
            </a:extLst>
          </p:cNvPr>
          <p:cNvSpPr txBox="1"/>
          <p:nvPr/>
        </p:nvSpPr>
        <p:spPr>
          <a:xfrm>
            <a:off x="4339837" y="5133759"/>
            <a:ext cx="3551238" cy="674688"/>
          </a:xfrm>
          <a:prstGeom prst="rect">
            <a:avLst/>
          </a:prstGeom>
          <a:solidFill>
            <a:schemeClr val="bg1">
              <a:lumMod val="85000"/>
              <a:alpha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b="1">
                <a:latin typeface="Public Sans"/>
                <a:cs typeface="Calibri"/>
              </a:rPr>
              <a:t>Alex Elderton </a:t>
            </a:r>
          </a:p>
          <a:p>
            <a:pPr algn="ctr">
              <a:spcAft>
                <a:spcPts val="600"/>
              </a:spcAft>
            </a:pPr>
            <a:r>
              <a:rPr lang="en-US" sz="1600">
                <a:latin typeface="Public Sans"/>
                <a:cs typeface="Calibri"/>
              </a:rPr>
              <a:t>VolkerFitzpatrick</a:t>
            </a:r>
            <a:endParaRPr lang="en-US" sz="1600" dirty="0">
              <a:latin typeface="Public Sans"/>
            </a:endParaRPr>
          </a:p>
        </p:txBody>
      </p:sp>
      <p:pic>
        <p:nvPicPr>
          <p:cNvPr id="14" name="Picture Placeholder 13" descr="A person using a computer&#10;&#10;Description automatically generated with medium confidence">
            <a:extLst>
              <a:ext uri="{FF2B5EF4-FFF2-40B4-BE49-F238E27FC236}">
                <a16:creationId xmlns:a16="http://schemas.microsoft.com/office/drawing/2014/main" id="{25A4B484-85D5-F062-612A-85AF5CFA1394}"/>
              </a:ext>
            </a:extLst>
          </p:cNvPr>
          <p:cNvPicPr>
            <a:picLocks noGrp="1" noChangeAspect="1"/>
          </p:cNvPicPr>
          <p:nvPr>
            <p:ph type="pic" sz="quarter" idx="27"/>
          </p:nvPr>
        </p:nvPicPr>
        <p:blipFill>
          <a:blip r:embed="rId6">
            <a:extLst>
              <a:ext uri="{28A0092B-C50C-407E-A947-70E740481C1C}">
                <a14:useLocalDpi xmlns:a14="http://schemas.microsoft.com/office/drawing/2010/main" val="0"/>
              </a:ext>
            </a:extLst>
          </a:blip>
          <a:srcRect l="13950" r="13950"/>
          <a:stretch>
            <a:fillRect/>
          </a:stretch>
        </p:blipFill>
        <p:spPr>
          <a:xfrm>
            <a:off x="7992010" y="1689298"/>
            <a:ext cx="3357563" cy="3371850"/>
          </a:xfrm>
        </p:spPr>
      </p:pic>
      <p:sp>
        <p:nvSpPr>
          <p:cNvPr id="17" name="TextBox 16">
            <a:extLst>
              <a:ext uri="{FF2B5EF4-FFF2-40B4-BE49-F238E27FC236}">
                <a16:creationId xmlns:a16="http://schemas.microsoft.com/office/drawing/2014/main" id="{0E6B022D-CF44-92C3-4C4B-241EB7019EF7}"/>
              </a:ext>
            </a:extLst>
          </p:cNvPr>
          <p:cNvSpPr txBox="1"/>
          <p:nvPr/>
        </p:nvSpPr>
        <p:spPr>
          <a:xfrm>
            <a:off x="7990108" y="5135347"/>
            <a:ext cx="3357563" cy="674688"/>
          </a:xfrm>
          <a:prstGeom prst="rect">
            <a:avLst/>
          </a:prstGeom>
          <a:solidFill>
            <a:schemeClr val="bg1">
              <a:lumMod val="85000"/>
              <a:alpha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b="1">
                <a:latin typeface="Public Sans"/>
                <a:cs typeface="Calibri"/>
              </a:rPr>
              <a:t>Nadia Kaminska  </a:t>
            </a:r>
          </a:p>
          <a:p>
            <a:pPr algn="ctr">
              <a:spcAft>
                <a:spcPts val="600"/>
              </a:spcAft>
            </a:pPr>
            <a:r>
              <a:rPr lang="en-US" sz="1600">
                <a:latin typeface="Public Sans"/>
                <a:cs typeface="Calibri"/>
              </a:rPr>
              <a:t>Gleeds</a:t>
            </a:r>
            <a:endParaRPr lang="en-US" sz="1600" dirty="0">
              <a:latin typeface="Public Sans"/>
            </a:endParaRPr>
          </a:p>
        </p:txBody>
      </p:sp>
      <p:sp>
        <p:nvSpPr>
          <p:cNvPr id="2" name="Title 1">
            <a:extLst>
              <a:ext uri="{FF2B5EF4-FFF2-40B4-BE49-F238E27FC236}">
                <a16:creationId xmlns:a16="http://schemas.microsoft.com/office/drawing/2014/main" id="{7C92E44F-1544-4C06-B2EE-BF7DDADE1174}"/>
              </a:ext>
            </a:extLst>
          </p:cNvPr>
          <p:cNvSpPr>
            <a:spLocks noGrp="1"/>
          </p:cNvSpPr>
          <p:nvPr>
            <p:ph type="title"/>
          </p:nvPr>
        </p:nvSpPr>
        <p:spPr>
          <a:xfrm>
            <a:off x="735117" y="743625"/>
            <a:ext cx="10515600" cy="715556"/>
          </a:xfrm>
        </p:spPr>
        <p:txBody>
          <a:bodyPr vert="horz" lIns="91440" tIns="45720" rIns="91440" bIns="45720" rtlCol="0" anchor="ctr">
            <a:normAutofit/>
          </a:bodyPr>
          <a:lstStyle/>
          <a:p>
            <a:pPr algn="l"/>
            <a:r>
              <a:rPr lang="en-GB" sz="4000" dirty="0">
                <a:cs typeface="Sabon Next LT" panose="020B0502040204020203" pitchFamily="2" charset="0"/>
              </a:rPr>
              <a:t>THE RISK TAKERS</a:t>
            </a:r>
            <a:r>
              <a:rPr lang="en-GB" sz="4000" dirty="0">
                <a:latin typeface="+mj-lt"/>
              </a:rPr>
              <a:t> </a:t>
            </a:r>
            <a:r>
              <a:rPr lang="en-GB" sz="4000" dirty="0"/>
              <a:t>– TEAM 15A</a:t>
            </a:r>
            <a:endParaRPr lang="en-US" sz="4000" kern="1200" dirty="0"/>
          </a:p>
        </p:txBody>
      </p:sp>
      <p:pic>
        <p:nvPicPr>
          <p:cNvPr id="3" name="Picture 2">
            <a:extLst>
              <a:ext uri="{FF2B5EF4-FFF2-40B4-BE49-F238E27FC236}">
                <a16:creationId xmlns:a16="http://schemas.microsoft.com/office/drawing/2014/main" id="{7C118714-7825-4A54-B520-9617CAAFE264}"/>
              </a:ext>
            </a:extLst>
          </p:cNvPr>
          <p:cNvPicPr>
            <a:picLocks noChangeAspect="1"/>
          </p:cNvPicPr>
          <p:nvPr/>
        </p:nvPicPr>
        <p:blipFill>
          <a:blip r:embed="rId7"/>
          <a:stretch>
            <a:fillRect/>
          </a:stretch>
        </p:blipFill>
        <p:spPr>
          <a:xfrm>
            <a:off x="173107" y="5990471"/>
            <a:ext cx="6896100" cy="819150"/>
          </a:xfrm>
          <a:prstGeom prst="rect">
            <a:avLst/>
          </a:prstGeom>
        </p:spPr>
      </p:pic>
      <p:pic>
        <p:nvPicPr>
          <p:cNvPr id="4" name="2022-11-30-11-36-35">
            <a:hlinkClick r:id="" action="ppaction://media"/>
            <a:extLst>
              <a:ext uri="{FF2B5EF4-FFF2-40B4-BE49-F238E27FC236}">
                <a16:creationId xmlns:a16="http://schemas.microsoft.com/office/drawing/2014/main" id="{6F52F79C-8F23-F461-827B-B8AC9E2DAF9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161741" y="6035675"/>
            <a:ext cx="730250" cy="730250"/>
          </a:xfrm>
          <a:prstGeom prst="rect">
            <a:avLst/>
          </a:prstGeom>
        </p:spPr>
      </p:pic>
    </p:spTree>
    <p:extLst>
      <p:ext uri="{BB962C8B-B14F-4D97-AF65-F5344CB8AC3E}">
        <p14:creationId xmlns:p14="http://schemas.microsoft.com/office/powerpoint/2010/main" val="4238859029"/>
      </p:ext>
    </p:extLst>
  </p:cSld>
  <p:clrMapOvr>
    <a:masterClrMapping/>
  </p:clrMapOvr>
  <mc:AlternateContent xmlns:mc="http://schemas.openxmlformats.org/markup-compatibility/2006">
    <mc:Choice xmlns:p14="http://schemas.microsoft.com/office/powerpoint/2010/main" Requires="p14">
      <p:transition spd="slow" p14:dur="2000" advClick="0" advTm="11200"/>
    </mc:Choice>
    <mc:Fallback>
      <p:transition spd="slow" advClick="0" advTm="11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51133-7E92-925A-0485-FE762686CF60}"/>
              </a:ext>
            </a:extLst>
          </p:cNvPr>
          <p:cNvSpPr>
            <a:spLocks noGrp="1"/>
          </p:cNvSpPr>
          <p:nvPr>
            <p:ph type="title"/>
          </p:nvPr>
        </p:nvSpPr>
        <p:spPr>
          <a:xfrm>
            <a:off x="755592" y="266268"/>
            <a:ext cx="6622076" cy="1443239"/>
          </a:xfrm>
        </p:spPr>
        <p:txBody>
          <a:bodyPr vert="horz" lIns="91440" tIns="45720" rIns="91440" bIns="45720" rtlCol="0" anchor="ctr">
            <a:normAutofit/>
          </a:bodyPr>
          <a:lstStyle/>
          <a:p>
            <a:pPr algn="l"/>
            <a:r>
              <a:rPr lang="en-US" sz="4000" dirty="0"/>
              <a:t>CHALLENGE SUMMARY</a:t>
            </a:r>
          </a:p>
        </p:txBody>
      </p:sp>
      <p:sp>
        <p:nvSpPr>
          <p:cNvPr id="5" name="Content Placeholder 4">
            <a:extLst>
              <a:ext uri="{FF2B5EF4-FFF2-40B4-BE49-F238E27FC236}">
                <a16:creationId xmlns:a16="http://schemas.microsoft.com/office/drawing/2014/main" id="{14B5D8AF-E6CD-BA68-0EB4-402185A738B0}"/>
              </a:ext>
            </a:extLst>
          </p:cNvPr>
          <p:cNvSpPr>
            <a:spLocks noGrp="1"/>
          </p:cNvSpPr>
          <p:nvPr>
            <p:ph sz="quarter" idx="10"/>
          </p:nvPr>
        </p:nvSpPr>
        <p:spPr>
          <a:xfrm>
            <a:off x="757882" y="1836732"/>
            <a:ext cx="6409914" cy="3765946"/>
          </a:xfrm>
        </p:spPr>
        <p:txBody>
          <a:bodyPr vert="horz" lIns="91440" tIns="45720" rIns="91440" bIns="45720" rtlCol="0">
            <a:noAutofit/>
          </a:bodyPr>
          <a:lstStyle/>
          <a:p>
            <a:pPr>
              <a:lnSpc>
                <a:spcPct val="100000"/>
              </a:lnSpc>
            </a:pPr>
            <a:r>
              <a:rPr lang="en-GB" sz="1600" dirty="0">
                <a:solidFill>
                  <a:srgbClr val="000000"/>
                </a:solidFill>
              </a:rPr>
              <a:t>Proactive risk management and opportunity realisation is vital to ensuring projects success. However, often the risk process is sluggish, overbearing, not accessible to all and not ‘live’. This challenge is about dramatically improving the agility of the risk process, by providing the project delivery community instant access to the latest risk content and the ability to update at any time. </a:t>
            </a:r>
          </a:p>
          <a:p>
            <a:pPr>
              <a:lnSpc>
                <a:spcPct val="100000"/>
              </a:lnSpc>
            </a:pPr>
            <a:endParaRPr lang="en-GB" sz="1600" dirty="0">
              <a:solidFill>
                <a:srgbClr val="000000"/>
              </a:solidFill>
            </a:endParaRPr>
          </a:p>
          <a:p>
            <a:pPr>
              <a:lnSpc>
                <a:spcPct val="100000"/>
              </a:lnSpc>
            </a:pPr>
            <a:r>
              <a:rPr lang="en-GB" sz="1600" dirty="0">
                <a:solidFill>
                  <a:srgbClr val="000000"/>
                </a:solidFill>
              </a:rPr>
              <a:t>We needed to ensure the front-end is concise and intuitive, so it encourages proactive updates from project professionals, whilst the supporting database aggregates and filters the relevant data to produce forward looking risk dashboards, focussing attention on what truly needs to be done to mitigate risk or realise opportunities.  </a:t>
            </a:r>
          </a:p>
          <a:p>
            <a:endParaRPr lang="en-US" sz="1600" dirty="0"/>
          </a:p>
        </p:txBody>
      </p:sp>
      <p:pic>
        <p:nvPicPr>
          <p:cNvPr id="7" name="Picture 6">
            <a:extLst>
              <a:ext uri="{FF2B5EF4-FFF2-40B4-BE49-F238E27FC236}">
                <a16:creationId xmlns:a16="http://schemas.microsoft.com/office/drawing/2014/main" id="{BE5B1E9E-910A-53E3-8C3C-5EFFE952C4A7}"/>
              </a:ext>
            </a:extLst>
          </p:cNvPr>
          <p:cNvPicPr>
            <a:picLocks noChangeAspect="1"/>
          </p:cNvPicPr>
          <p:nvPr/>
        </p:nvPicPr>
        <p:blipFill rotWithShape="1">
          <a:blip r:embed="rId4"/>
          <a:srcRect l="26800" r="3642" b="-1"/>
          <a:stretch/>
        </p:blipFill>
        <p:spPr>
          <a:xfrm>
            <a:off x="6818834" y="0"/>
            <a:ext cx="55563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3" name="Picture 12">
            <a:extLst>
              <a:ext uri="{FF2B5EF4-FFF2-40B4-BE49-F238E27FC236}">
                <a16:creationId xmlns:a16="http://schemas.microsoft.com/office/drawing/2014/main" id="{9227D847-0147-004D-7283-C796B965F7D4}"/>
              </a:ext>
            </a:extLst>
          </p:cNvPr>
          <p:cNvPicPr>
            <a:picLocks noChangeAspect="1"/>
          </p:cNvPicPr>
          <p:nvPr/>
        </p:nvPicPr>
        <p:blipFill>
          <a:blip r:embed="rId5"/>
          <a:stretch>
            <a:fillRect/>
          </a:stretch>
        </p:blipFill>
        <p:spPr>
          <a:xfrm>
            <a:off x="322949" y="5753249"/>
            <a:ext cx="5962785" cy="968828"/>
          </a:xfrm>
          <a:prstGeom prst="rect">
            <a:avLst/>
          </a:prstGeom>
        </p:spPr>
      </p:pic>
      <p:pic>
        <p:nvPicPr>
          <p:cNvPr id="3" name="Picture 2">
            <a:extLst>
              <a:ext uri="{FF2B5EF4-FFF2-40B4-BE49-F238E27FC236}">
                <a16:creationId xmlns:a16="http://schemas.microsoft.com/office/drawing/2014/main" id="{E55B8565-AC6B-5680-FFBA-373948D55C57}"/>
              </a:ext>
            </a:extLst>
          </p:cNvPr>
          <p:cNvPicPr>
            <a:picLocks noChangeAspect="1"/>
          </p:cNvPicPr>
          <p:nvPr/>
        </p:nvPicPr>
        <p:blipFill>
          <a:blip r:embed="rId6"/>
          <a:stretch>
            <a:fillRect/>
          </a:stretch>
        </p:blipFill>
        <p:spPr>
          <a:xfrm>
            <a:off x="173107" y="5990471"/>
            <a:ext cx="6896100" cy="819150"/>
          </a:xfrm>
          <a:prstGeom prst="rect">
            <a:avLst/>
          </a:prstGeom>
        </p:spPr>
      </p:pic>
      <p:pic>
        <p:nvPicPr>
          <p:cNvPr id="4" name="2022-11-30-11-57-24">
            <a:hlinkClick r:id="" action="ppaction://media"/>
            <a:extLst>
              <a:ext uri="{FF2B5EF4-FFF2-40B4-BE49-F238E27FC236}">
                <a16:creationId xmlns:a16="http://schemas.microsoft.com/office/drawing/2014/main" id="{0AC3159D-5FBD-6408-E28A-3214379819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077075" y="5993342"/>
            <a:ext cx="730250" cy="730250"/>
          </a:xfrm>
          <a:prstGeom prst="rect">
            <a:avLst/>
          </a:prstGeom>
        </p:spPr>
      </p:pic>
    </p:spTree>
    <p:extLst>
      <p:ext uri="{BB962C8B-B14F-4D97-AF65-F5344CB8AC3E}">
        <p14:creationId xmlns:p14="http://schemas.microsoft.com/office/powerpoint/2010/main" val="1846288629"/>
      </p:ext>
    </p:extLst>
  </p:cSld>
  <p:clrMapOvr>
    <a:masterClrMapping/>
  </p:clrMapOvr>
  <mc:AlternateContent xmlns:mc="http://schemas.openxmlformats.org/markup-compatibility/2006">
    <mc:Choice xmlns:p14="http://schemas.microsoft.com/office/powerpoint/2010/main" Requires="p14">
      <p:transition spd="slow" p14:dur="2000" advClick="0" advTm="34700"/>
    </mc:Choice>
    <mc:Fallback>
      <p:transition spd="slow" advClick="0" advTm="34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51133-7E92-925A-0485-FE762686CF60}"/>
              </a:ext>
            </a:extLst>
          </p:cNvPr>
          <p:cNvSpPr>
            <a:spLocks noGrp="1"/>
          </p:cNvSpPr>
          <p:nvPr>
            <p:ph type="title"/>
          </p:nvPr>
        </p:nvSpPr>
        <p:spPr>
          <a:xfrm>
            <a:off x="805020" y="433316"/>
            <a:ext cx="6097982" cy="1197705"/>
          </a:xfrm>
        </p:spPr>
        <p:txBody>
          <a:bodyPr vert="horz" lIns="91440" tIns="45720" rIns="91440" bIns="45720" rtlCol="0" anchor="ctr">
            <a:normAutofit/>
          </a:bodyPr>
          <a:lstStyle/>
          <a:p>
            <a:pPr algn="l"/>
            <a:r>
              <a:rPr lang="en-US" sz="4000" dirty="0"/>
              <a:t>PROBLEM TO SOLVE</a:t>
            </a:r>
          </a:p>
        </p:txBody>
      </p:sp>
      <p:pic>
        <p:nvPicPr>
          <p:cNvPr id="7" name="Picture 6">
            <a:extLst>
              <a:ext uri="{FF2B5EF4-FFF2-40B4-BE49-F238E27FC236}">
                <a16:creationId xmlns:a16="http://schemas.microsoft.com/office/drawing/2014/main" id="{BE5B1E9E-910A-53E3-8C3C-5EFFE952C4A7}"/>
              </a:ext>
            </a:extLst>
          </p:cNvPr>
          <p:cNvPicPr>
            <a:picLocks noChangeAspect="1"/>
          </p:cNvPicPr>
          <p:nvPr/>
        </p:nvPicPr>
        <p:blipFill rotWithShape="1">
          <a:blip r:embed="rId4"/>
          <a:srcRect l="26800" r="3642" b="-1"/>
          <a:stretch/>
        </p:blipFill>
        <p:spPr>
          <a:xfrm>
            <a:off x="6306849"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3" name="Picture 2">
            <a:extLst>
              <a:ext uri="{FF2B5EF4-FFF2-40B4-BE49-F238E27FC236}">
                <a16:creationId xmlns:a16="http://schemas.microsoft.com/office/drawing/2014/main" id="{594D07DE-D26F-1D6B-71D6-8BD942919C11}"/>
              </a:ext>
            </a:extLst>
          </p:cNvPr>
          <p:cNvPicPr>
            <a:picLocks noChangeAspect="1"/>
          </p:cNvPicPr>
          <p:nvPr/>
        </p:nvPicPr>
        <p:blipFill>
          <a:blip r:embed="rId5"/>
          <a:stretch>
            <a:fillRect/>
          </a:stretch>
        </p:blipFill>
        <p:spPr>
          <a:xfrm>
            <a:off x="293166" y="5765949"/>
            <a:ext cx="5962785" cy="968828"/>
          </a:xfrm>
          <a:prstGeom prst="rect">
            <a:avLst/>
          </a:prstGeom>
        </p:spPr>
      </p:pic>
      <p:sp>
        <p:nvSpPr>
          <p:cNvPr id="5" name="Content Placeholder 4">
            <a:extLst>
              <a:ext uri="{FF2B5EF4-FFF2-40B4-BE49-F238E27FC236}">
                <a16:creationId xmlns:a16="http://schemas.microsoft.com/office/drawing/2014/main" id="{14B5D8AF-E6CD-BA68-0EB4-402185A738B0}"/>
              </a:ext>
            </a:extLst>
          </p:cNvPr>
          <p:cNvSpPr>
            <a:spLocks noGrp="1"/>
          </p:cNvSpPr>
          <p:nvPr>
            <p:ph sz="quarter" idx="10"/>
          </p:nvPr>
        </p:nvSpPr>
        <p:spPr>
          <a:xfrm>
            <a:off x="808983" y="1851380"/>
            <a:ext cx="6321357" cy="3765946"/>
          </a:xfrm>
        </p:spPr>
        <p:txBody>
          <a:bodyPr vert="horz" lIns="91440" tIns="45720" rIns="91440" bIns="45720" rtlCol="0">
            <a:noAutofit/>
          </a:bodyPr>
          <a:lstStyle/>
          <a:p>
            <a:pPr marL="285750" indent="-285750">
              <a:buClr>
                <a:schemeClr val="accent3">
                  <a:lumMod val="75000"/>
                </a:schemeClr>
              </a:buClr>
              <a:buFontTx/>
              <a:buChar char="●"/>
            </a:pPr>
            <a:r>
              <a:rPr lang="en-US" sz="1600" dirty="0"/>
              <a:t>Risks are often only reviewed in periodic risk reviews, and these reviews are often looking back, i.e. ‘rear-view mirror’ approach.</a:t>
            </a:r>
          </a:p>
          <a:p>
            <a:pPr>
              <a:buClr>
                <a:schemeClr val="accent3">
                  <a:lumMod val="75000"/>
                </a:schemeClr>
              </a:buClr>
            </a:pPr>
            <a:endParaRPr lang="en-US" sz="500" dirty="0"/>
          </a:p>
          <a:p>
            <a:pPr marL="285750" indent="-285750">
              <a:buClr>
                <a:schemeClr val="bg1">
                  <a:lumMod val="50000"/>
                </a:schemeClr>
              </a:buClr>
              <a:buFontTx/>
              <a:buChar char="●"/>
            </a:pPr>
            <a:r>
              <a:rPr lang="en-US" sz="1600" dirty="0"/>
              <a:t>Registers are held on a database or excel spreadsheet and are only accessible to the risk professional.</a:t>
            </a:r>
          </a:p>
          <a:p>
            <a:pPr>
              <a:buClr>
                <a:schemeClr val="bg1">
                  <a:lumMod val="50000"/>
                </a:schemeClr>
              </a:buClr>
            </a:pPr>
            <a:endParaRPr lang="en-US" sz="500" dirty="0"/>
          </a:p>
          <a:p>
            <a:pPr marL="285750" indent="-285750">
              <a:buClr>
                <a:schemeClr val="bg1">
                  <a:lumMod val="50000"/>
                </a:schemeClr>
              </a:buClr>
              <a:buFontTx/>
              <a:buChar char="●"/>
            </a:pPr>
            <a:r>
              <a:rPr lang="en-US" sz="1600" dirty="0"/>
              <a:t>Risk data is often outdated, with no consequence if due dates are missed.</a:t>
            </a:r>
          </a:p>
          <a:p>
            <a:endParaRPr lang="en-US" sz="500" dirty="0"/>
          </a:p>
          <a:p>
            <a:pPr marL="285750" indent="-285750">
              <a:buClr>
                <a:schemeClr val="bg1">
                  <a:lumMod val="50000"/>
                </a:schemeClr>
              </a:buClr>
              <a:buFontTx/>
              <a:buChar char="●"/>
            </a:pPr>
            <a:r>
              <a:rPr lang="en-US" sz="1600" dirty="0"/>
              <a:t>Aggregation and roll-up of risk from project to programme/portfolio to corporate levels are often very manual.</a:t>
            </a:r>
          </a:p>
          <a:p>
            <a:endParaRPr lang="en-US" sz="500" dirty="0"/>
          </a:p>
          <a:p>
            <a:pPr marL="285750" indent="-285750">
              <a:buClr>
                <a:schemeClr val="bg1">
                  <a:lumMod val="50000"/>
                </a:schemeClr>
              </a:buClr>
              <a:buFontTx/>
              <a:buChar char="●"/>
            </a:pPr>
            <a:r>
              <a:rPr lang="en-US" sz="1600" dirty="0"/>
              <a:t>Risk dashboards are often RAG/Top 5 outputs, which don’t provide much value or call for action/decision from SLTs.</a:t>
            </a:r>
          </a:p>
        </p:txBody>
      </p:sp>
      <p:pic>
        <p:nvPicPr>
          <p:cNvPr id="4" name="Picture 3">
            <a:extLst>
              <a:ext uri="{FF2B5EF4-FFF2-40B4-BE49-F238E27FC236}">
                <a16:creationId xmlns:a16="http://schemas.microsoft.com/office/drawing/2014/main" id="{D5F51EC6-AAA3-CBB3-8ED1-2E457AB48FE4}"/>
              </a:ext>
            </a:extLst>
          </p:cNvPr>
          <p:cNvPicPr>
            <a:picLocks noChangeAspect="1"/>
          </p:cNvPicPr>
          <p:nvPr/>
        </p:nvPicPr>
        <p:blipFill>
          <a:blip r:embed="rId6"/>
          <a:stretch>
            <a:fillRect/>
          </a:stretch>
        </p:blipFill>
        <p:spPr>
          <a:xfrm>
            <a:off x="173107" y="5990471"/>
            <a:ext cx="6896100" cy="819150"/>
          </a:xfrm>
          <a:prstGeom prst="rect">
            <a:avLst/>
          </a:prstGeom>
        </p:spPr>
      </p:pic>
      <p:pic>
        <p:nvPicPr>
          <p:cNvPr id="8" name="Recorded Sound">
            <a:hlinkClick r:id="" action="ppaction://media"/>
            <a:extLst>
              <a:ext uri="{FF2B5EF4-FFF2-40B4-BE49-F238E27FC236}">
                <a16:creationId xmlns:a16="http://schemas.microsoft.com/office/drawing/2014/main" id="{CFA3E98B-C17C-DAB6-421F-DEAACFE9D87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242314" y="6007221"/>
            <a:ext cx="609600" cy="609600"/>
          </a:xfrm>
          <a:prstGeom prst="rect">
            <a:avLst/>
          </a:prstGeom>
        </p:spPr>
      </p:pic>
    </p:spTree>
    <p:extLst>
      <p:ext uri="{BB962C8B-B14F-4D97-AF65-F5344CB8AC3E}">
        <p14:creationId xmlns:p14="http://schemas.microsoft.com/office/powerpoint/2010/main" val="4080945674"/>
      </p:ext>
    </p:extLst>
  </p:cSld>
  <p:clrMapOvr>
    <a:masterClrMapping/>
  </p:clrMapOvr>
  <mc:AlternateContent xmlns:mc="http://schemas.openxmlformats.org/markup-compatibility/2006">
    <mc:Choice xmlns:p14="http://schemas.microsoft.com/office/powerpoint/2010/main" Requires="p14">
      <p:transition spd="slow" p14:dur="2000" advClick="0" advTm="28000"/>
    </mc:Choice>
    <mc:Fallback>
      <p:transition spd="slow" advClick="0"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5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text, businesscard&#10;&#10;Description automatically generated">
            <a:extLst>
              <a:ext uri="{FF2B5EF4-FFF2-40B4-BE49-F238E27FC236}">
                <a16:creationId xmlns:a16="http://schemas.microsoft.com/office/drawing/2014/main" id="{3AA00CFE-8E91-85BE-D3BC-C14ADC5EDF27}"/>
              </a:ext>
            </a:extLst>
          </p:cNvPr>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844525" y="812007"/>
            <a:ext cx="10404054" cy="5052754"/>
          </a:xfrm>
          <a:prstGeom prst="rect">
            <a:avLst/>
          </a:prstGeom>
        </p:spPr>
      </p:pic>
      <p:sp>
        <p:nvSpPr>
          <p:cNvPr id="2" name="Title 1">
            <a:extLst>
              <a:ext uri="{FF2B5EF4-FFF2-40B4-BE49-F238E27FC236}">
                <a16:creationId xmlns:a16="http://schemas.microsoft.com/office/drawing/2014/main" id="{AC551133-7E92-925A-0485-FE762686CF60}"/>
              </a:ext>
            </a:extLst>
          </p:cNvPr>
          <p:cNvSpPr>
            <a:spLocks noGrp="1"/>
          </p:cNvSpPr>
          <p:nvPr>
            <p:ph type="title"/>
          </p:nvPr>
        </p:nvSpPr>
        <p:spPr>
          <a:xfrm>
            <a:off x="844525" y="877909"/>
            <a:ext cx="5476876" cy="1325563"/>
          </a:xfrm>
        </p:spPr>
        <p:txBody>
          <a:bodyPr/>
          <a:lstStyle/>
          <a:p>
            <a:pPr algn="l"/>
            <a:r>
              <a:rPr lang="en-GB" sz="4000" dirty="0"/>
              <a:t>PROCESS FLOW</a:t>
            </a:r>
          </a:p>
        </p:txBody>
      </p:sp>
      <p:pic>
        <p:nvPicPr>
          <p:cNvPr id="3" name="Picture 2">
            <a:extLst>
              <a:ext uri="{FF2B5EF4-FFF2-40B4-BE49-F238E27FC236}">
                <a16:creationId xmlns:a16="http://schemas.microsoft.com/office/drawing/2014/main" id="{A652CED5-808D-BFF7-0A70-AD34F915AC49}"/>
              </a:ext>
            </a:extLst>
          </p:cNvPr>
          <p:cNvPicPr>
            <a:picLocks noChangeAspect="1"/>
          </p:cNvPicPr>
          <p:nvPr/>
        </p:nvPicPr>
        <p:blipFill>
          <a:blip r:embed="rId5"/>
          <a:stretch>
            <a:fillRect/>
          </a:stretch>
        </p:blipFill>
        <p:spPr>
          <a:xfrm>
            <a:off x="173107" y="5990471"/>
            <a:ext cx="6896100" cy="819150"/>
          </a:xfrm>
          <a:prstGeom prst="rect">
            <a:avLst/>
          </a:prstGeom>
        </p:spPr>
      </p:pic>
      <p:pic>
        <p:nvPicPr>
          <p:cNvPr id="5" name="Recorded Sound">
            <a:hlinkClick r:id="" action="ppaction://media"/>
            <a:extLst>
              <a:ext uri="{FF2B5EF4-FFF2-40B4-BE49-F238E27FC236}">
                <a16:creationId xmlns:a16="http://schemas.microsoft.com/office/drawing/2014/main" id="{B4CCC325-DE6B-7A8D-AF64-B2FD830334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88025" y="6235372"/>
            <a:ext cx="609600" cy="609600"/>
          </a:xfrm>
          <a:prstGeom prst="rect">
            <a:avLst/>
          </a:prstGeom>
        </p:spPr>
      </p:pic>
    </p:spTree>
    <p:extLst>
      <p:ext uri="{BB962C8B-B14F-4D97-AF65-F5344CB8AC3E}">
        <p14:creationId xmlns:p14="http://schemas.microsoft.com/office/powerpoint/2010/main" val="2553100681"/>
      </p:ext>
    </p:extLst>
  </p:cSld>
  <p:clrMapOvr>
    <a:masterClrMapping/>
  </p:clrMapOvr>
  <mc:AlternateContent xmlns:mc="http://schemas.openxmlformats.org/markup-compatibility/2006">
    <mc:Choice xmlns:p14="http://schemas.microsoft.com/office/powerpoint/2010/main" Requires="p14">
      <p:transition spd="slow" p14:dur="2000" advClick="0" advTm="320"/>
    </mc:Choice>
    <mc:Fallback>
      <p:transition spd="slow" advClick="0" advTm="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51133-7E92-925A-0485-FE762686CF60}"/>
              </a:ext>
            </a:extLst>
          </p:cNvPr>
          <p:cNvSpPr>
            <a:spLocks noGrp="1"/>
          </p:cNvSpPr>
          <p:nvPr>
            <p:ph type="title"/>
          </p:nvPr>
        </p:nvSpPr>
        <p:spPr>
          <a:xfrm>
            <a:off x="813487" y="323935"/>
            <a:ext cx="8470556" cy="1807305"/>
          </a:xfrm>
        </p:spPr>
        <p:txBody>
          <a:bodyPr vert="horz" lIns="91440" tIns="45720" rIns="91440" bIns="45720" rtlCol="0" anchor="ctr">
            <a:normAutofit/>
          </a:bodyPr>
          <a:lstStyle/>
          <a:p>
            <a:pPr algn="l"/>
            <a:r>
              <a:rPr lang="en-US" sz="4000" dirty="0"/>
              <a:t>PRIMARY USERS' STORIES</a:t>
            </a:r>
          </a:p>
        </p:txBody>
      </p:sp>
      <p:pic>
        <p:nvPicPr>
          <p:cNvPr id="3" name="Picture 2">
            <a:extLst>
              <a:ext uri="{FF2B5EF4-FFF2-40B4-BE49-F238E27FC236}">
                <a16:creationId xmlns:a16="http://schemas.microsoft.com/office/drawing/2014/main" id="{594D07DE-D26F-1D6B-71D6-8BD942919C11}"/>
              </a:ext>
            </a:extLst>
          </p:cNvPr>
          <p:cNvPicPr>
            <a:picLocks noChangeAspect="1"/>
          </p:cNvPicPr>
          <p:nvPr/>
        </p:nvPicPr>
        <p:blipFill>
          <a:blip r:embed="rId5"/>
          <a:stretch>
            <a:fillRect/>
          </a:stretch>
        </p:blipFill>
        <p:spPr>
          <a:xfrm>
            <a:off x="293166" y="5765949"/>
            <a:ext cx="5962785" cy="968828"/>
          </a:xfrm>
          <a:prstGeom prst="rect">
            <a:avLst/>
          </a:prstGeom>
        </p:spPr>
      </p:pic>
      <p:sp>
        <p:nvSpPr>
          <p:cNvPr id="4" name="Rectangle 3">
            <a:extLst>
              <a:ext uri="{FF2B5EF4-FFF2-40B4-BE49-F238E27FC236}">
                <a16:creationId xmlns:a16="http://schemas.microsoft.com/office/drawing/2014/main" id="{4AFFE165-3923-5C60-E0C8-97CEC53B5B4C}"/>
              </a:ext>
            </a:extLst>
          </p:cNvPr>
          <p:cNvSpPr/>
          <p:nvPr/>
        </p:nvSpPr>
        <p:spPr>
          <a:xfrm>
            <a:off x="536814" y="1619955"/>
            <a:ext cx="3582515" cy="3965532"/>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accent3">
                  <a:lumMod val="75000"/>
                </a:schemeClr>
              </a:buClr>
            </a:pPr>
            <a:endParaRPr lang="en-GB" sz="1200" b="1" dirty="0">
              <a:solidFill>
                <a:srgbClr val="000000"/>
              </a:solidFill>
              <a:latin typeface="Public Sans"/>
            </a:endParaRPr>
          </a:p>
          <a:p>
            <a:pPr>
              <a:buClr>
                <a:schemeClr val="accent3">
                  <a:lumMod val="75000"/>
                </a:schemeClr>
              </a:buClr>
            </a:pPr>
            <a:endParaRPr lang="en-GB" sz="1200" b="1" dirty="0">
              <a:solidFill>
                <a:srgbClr val="000000"/>
              </a:solidFill>
              <a:latin typeface="Public Sans"/>
            </a:endParaRPr>
          </a:p>
          <a:p>
            <a:pPr>
              <a:buClr>
                <a:schemeClr val="accent3">
                  <a:lumMod val="75000"/>
                </a:schemeClr>
              </a:buClr>
            </a:pPr>
            <a:endParaRPr lang="en-GB" sz="1200" b="1" dirty="0">
              <a:solidFill>
                <a:srgbClr val="000000"/>
              </a:solidFill>
              <a:latin typeface="Public Sans"/>
            </a:endParaRPr>
          </a:p>
          <a:p>
            <a:pPr>
              <a:buClr>
                <a:schemeClr val="accent3">
                  <a:lumMod val="75000"/>
                </a:schemeClr>
              </a:buClr>
            </a:pPr>
            <a:endParaRPr lang="en-GB" sz="1200" b="1" dirty="0">
              <a:solidFill>
                <a:srgbClr val="000000"/>
              </a:solidFill>
              <a:latin typeface="Public Sans"/>
            </a:endParaRPr>
          </a:p>
          <a:p>
            <a:pPr>
              <a:buClr>
                <a:schemeClr val="accent3">
                  <a:lumMod val="75000"/>
                </a:schemeClr>
              </a:buClr>
            </a:pPr>
            <a:endParaRPr lang="en-GB" sz="1200" b="1" dirty="0">
              <a:solidFill>
                <a:srgbClr val="000000"/>
              </a:solidFill>
              <a:latin typeface="Public Sans"/>
            </a:endParaRPr>
          </a:p>
          <a:p>
            <a:pPr>
              <a:buClr>
                <a:schemeClr val="accent3">
                  <a:lumMod val="75000"/>
                </a:schemeClr>
              </a:buClr>
            </a:pPr>
            <a:endParaRPr lang="en-GB" sz="1200" b="1" dirty="0">
              <a:solidFill>
                <a:srgbClr val="000000"/>
              </a:solidFill>
              <a:latin typeface="Public Sans"/>
            </a:endParaRPr>
          </a:p>
          <a:p>
            <a:pPr>
              <a:buClr>
                <a:schemeClr val="accent3">
                  <a:lumMod val="75000"/>
                </a:schemeClr>
              </a:buClr>
            </a:pPr>
            <a:endParaRPr lang="en-GB" sz="1200" b="1" dirty="0">
              <a:solidFill>
                <a:srgbClr val="000000"/>
              </a:solidFill>
              <a:latin typeface="Public Sans"/>
            </a:endParaRPr>
          </a:p>
          <a:p>
            <a:pPr>
              <a:buClr>
                <a:schemeClr val="accent3">
                  <a:lumMod val="75000"/>
                </a:schemeClr>
              </a:buClr>
            </a:pPr>
            <a:endParaRPr lang="en-GB" sz="1200" b="1" dirty="0">
              <a:solidFill>
                <a:srgbClr val="000000"/>
              </a:solidFill>
              <a:latin typeface="Public Sans"/>
            </a:endParaRPr>
          </a:p>
          <a:p>
            <a:pPr>
              <a:buClr>
                <a:schemeClr val="accent3">
                  <a:lumMod val="75000"/>
                </a:schemeClr>
              </a:buClr>
            </a:pPr>
            <a:endParaRPr lang="en-GB" sz="1200" b="1" dirty="0">
              <a:solidFill>
                <a:srgbClr val="000000"/>
              </a:solidFill>
              <a:latin typeface="Public Sans"/>
            </a:endParaRPr>
          </a:p>
          <a:p>
            <a:pPr>
              <a:buClr>
                <a:schemeClr val="accent3">
                  <a:lumMod val="75000"/>
                </a:schemeClr>
              </a:buClr>
            </a:pPr>
            <a:endParaRPr lang="en-GB" sz="1200" b="1" dirty="0">
              <a:solidFill>
                <a:srgbClr val="000000"/>
              </a:solidFill>
              <a:latin typeface="Public Sans"/>
            </a:endParaRPr>
          </a:p>
          <a:p>
            <a:pPr>
              <a:buClr>
                <a:schemeClr val="accent3">
                  <a:lumMod val="75000"/>
                </a:schemeClr>
              </a:buClr>
            </a:pPr>
            <a:endParaRPr lang="en-GB" sz="1200" b="1" dirty="0">
              <a:solidFill>
                <a:srgbClr val="000000"/>
              </a:solidFill>
              <a:latin typeface="Public Sans"/>
            </a:endParaRPr>
          </a:p>
          <a:p>
            <a:pPr>
              <a:buClr>
                <a:schemeClr val="accent3">
                  <a:lumMod val="75000"/>
                </a:schemeClr>
              </a:buClr>
            </a:pPr>
            <a:endParaRPr lang="en-GB" sz="1600" b="1" dirty="0">
              <a:solidFill>
                <a:srgbClr val="000000"/>
              </a:solidFill>
              <a:latin typeface="Public Sans"/>
            </a:endParaRPr>
          </a:p>
          <a:p>
            <a:pPr>
              <a:buClr>
                <a:schemeClr val="accent3">
                  <a:lumMod val="75000"/>
                </a:schemeClr>
              </a:buClr>
            </a:pPr>
            <a:r>
              <a:rPr lang="en-GB" sz="1600" b="1" dirty="0">
                <a:solidFill>
                  <a:srgbClr val="000000"/>
                </a:solidFill>
                <a:latin typeface="Public Sans"/>
              </a:rPr>
              <a:t>    Risk management professionals</a:t>
            </a:r>
          </a:p>
          <a:p>
            <a:pPr marL="171450" indent="-171450">
              <a:lnSpc>
                <a:spcPct val="100000"/>
              </a:lnSpc>
              <a:spcBef>
                <a:spcPts val="0"/>
              </a:spcBef>
              <a:buClr>
                <a:schemeClr val="accent3">
                  <a:lumMod val="75000"/>
                </a:schemeClr>
              </a:buClr>
              <a:buFont typeface="Arial" panose="020B0604020202020204" pitchFamily="34" charset="0"/>
              <a:buChar char="•"/>
            </a:pPr>
            <a:r>
              <a:rPr lang="en-GB" sz="1000" dirty="0">
                <a:solidFill>
                  <a:srgbClr val="000000"/>
                </a:solidFill>
                <a:latin typeface="Public Sans"/>
              </a:rPr>
              <a:t>Level of control over a risk process</a:t>
            </a:r>
          </a:p>
          <a:p>
            <a:pPr marL="171450" indent="-171450">
              <a:lnSpc>
                <a:spcPct val="100000"/>
              </a:lnSpc>
              <a:spcBef>
                <a:spcPts val="0"/>
              </a:spcBef>
              <a:buClr>
                <a:schemeClr val="accent3">
                  <a:lumMod val="75000"/>
                </a:schemeClr>
              </a:buClr>
              <a:buFont typeface="Arial" panose="020B0604020202020204" pitchFamily="34" charset="0"/>
              <a:buChar char="•"/>
            </a:pPr>
            <a:r>
              <a:rPr lang="en-GB" sz="1000" dirty="0">
                <a:solidFill>
                  <a:srgbClr val="000000"/>
                </a:solidFill>
                <a:latin typeface="Public Sans"/>
              </a:rPr>
              <a:t>Improved process, wide engagement</a:t>
            </a:r>
          </a:p>
          <a:p>
            <a:pPr marL="171450" indent="-171450">
              <a:lnSpc>
                <a:spcPct val="100000"/>
              </a:lnSpc>
              <a:spcBef>
                <a:spcPts val="0"/>
              </a:spcBef>
              <a:buClr>
                <a:schemeClr val="accent3">
                  <a:lumMod val="75000"/>
                </a:schemeClr>
              </a:buClr>
              <a:buFont typeface="Arial" panose="020B0604020202020204" pitchFamily="34" charset="0"/>
              <a:buChar char="•"/>
            </a:pPr>
            <a:r>
              <a:rPr lang="en-GB" sz="1000" dirty="0">
                <a:solidFill>
                  <a:srgbClr val="000000"/>
                </a:solidFill>
                <a:latin typeface="Public Sans"/>
              </a:rPr>
              <a:t>Live updates &amp; prompting due actions</a:t>
            </a:r>
          </a:p>
          <a:p>
            <a:pPr marL="171450" indent="-171450">
              <a:lnSpc>
                <a:spcPct val="100000"/>
              </a:lnSpc>
              <a:spcBef>
                <a:spcPts val="0"/>
              </a:spcBef>
              <a:buClr>
                <a:schemeClr val="accent3">
                  <a:lumMod val="75000"/>
                </a:schemeClr>
              </a:buClr>
              <a:buFont typeface="Arial" panose="020B0604020202020204" pitchFamily="34" charset="0"/>
              <a:buChar char="•"/>
            </a:pPr>
            <a:r>
              <a:rPr lang="en-GB" sz="1000" dirty="0">
                <a:solidFill>
                  <a:srgbClr val="000000"/>
                </a:solidFill>
                <a:latin typeface="Public Sans"/>
              </a:rPr>
              <a:t>Prompting risks that are escalating</a:t>
            </a:r>
          </a:p>
          <a:p>
            <a:pPr marL="171450" indent="-171450">
              <a:lnSpc>
                <a:spcPct val="100000"/>
              </a:lnSpc>
              <a:spcBef>
                <a:spcPts val="0"/>
              </a:spcBef>
              <a:buClr>
                <a:schemeClr val="accent3">
                  <a:lumMod val="75000"/>
                </a:schemeClr>
              </a:buClr>
              <a:buFont typeface="Arial" panose="020B0604020202020204" pitchFamily="34" charset="0"/>
              <a:buChar char="•"/>
            </a:pPr>
            <a:r>
              <a:rPr lang="en-GB" sz="1000" dirty="0">
                <a:solidFill>
                  <a:srgbClr val="000000"/>
                </a:solidFill>
                <a:latin typeface="Public Sans"/>
              </a:rPr>
              <a:t>Accessible user interface portal </a:t>
            </a:r>
          </a:p>
          <a:p>
            <a:pPr marL="171450" indent="-171450">
              <a:lnSpc>
                <a:spcPct val="100000"/>
              </a:lnSpc>
              <a:spcBef>
                <a:spcPts val="0"/>
              </a:spcBef>
              <a:buClr>
                <a:schemeClr val="accent3">
                  <a:lumMod val="75000"/>
                </a:schemeClr>
              </a:buClr>
              <a:buFont typeface="Arial" panose="020B0604020202020204" pitchFamily="34" charset="0"/>
              <a:buChar char="•"/>
            </a:pPr>
            <a:r>
              <a:rPr lang="en-GB" sz="1000" dirty="0">
                <a:solidFill>
                  <a:srgbClr val="000000"/>
                </a:solidFill>
                <a:latin typeface="Public Sans"/>
              </a:rPr>
              <a:t>Assurance that data is collected &amp; aggregated centrally</a:t>
            </a:r>
          </a:p>
          <a:p>
            <a:pPr marL="171450" indent="-171450">
              <a:lnSpc>
                <a:spcPct val="100000"/>
              </a:lnSpc>
              <a:spcBef>
                <a:spcPts val="0"/>
              </a:spcBef>
              <a:buClr>
                <a:schemeClr val="accent3">
                  <a:lumMod val="75000"/>
                </a:schemeClr>
              </a:buClr>
              <a:buFont typeface="Arial" panose="020B0604020202020204" pitchFamily="34" charset="0"/>
              <a:buChar char="•"/>
            </a:pPr>
            <a:r>
              <a:rPr lang="en-GB" sz="1000" dirty="0">
                <a:solidFill>
                  <a:srgbClr val="000000"/>
                </a:solidFill>
                <a:latin typeface="Public Sans"/>
              </a:rPr>
              <a:t>Ability to verify the data before dashboards are produced</a:t>
            </a:r>
            <a:endParaRPr lang="en-US" sz="1000" dirty="0">
              <a:latin typeface="Public Sans"/>
            </a:endParaRPr>
          </a:p>
        </p:txBody>
      </p:sp>
      <p:pic>
        <p:nvPicPr>
          <p:cNvPr id="15" name="Picture 14" descr="A person using a computer&#10;&#10;Description automatically generated with low confidence">
            <a:extLst>
              <a:ext uri="{FF2B5EF4-FFF2-40B4-BE49-F238E27FC236}">
                <a16:creationId xmlns:a16="http://schemas.microsoft.com/office/drawing/2014/main" id="{DB0B699F-C25F-323C-ABC3-25E86F2AF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442" y="1826671"/>
            <a:ext cx="3168913" cy="2112608"/>
          </a:xfrm>
          <a:prstGeom prst="rect">
            <a:avLst/>
          </a:prstGeom>
        </p:spPr>
      </p:pic>
      <p:sp>
        <p:nvSpPr>
          <p:cNvPr id="18" name="Rectangle 17">
            <a:extLst>
              <a:ext uri="{FF2B5EF4-FFF2-40B4-BE49-F238E27FC236}">
                <a16:creationId xmlns:a16="http://schemas.microsoft.com/office/drawing/2014/main" id="{0755CE9E-28FE-95D9-529D-23325293C2DD}"/>
              </a:ext>
            </a:extLst>
          </p:cNvPr>
          <p:cNvSpPr/>
          <p:nvPr/>
        </p:nvSpPr>
        <p:spPr>
          <a:xfrm>
            <a:off x="4286600" y="1619955"/>
            <a:ext cx="3670496" cy="3965532"/>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lumMod val="50000"/>
                </a:schemeClr>
              </a:buClr>
            </a:pPr>
            <a:endParaRPr lang="en-GB" sz="1600" b="1" dirty="0">
              <a:solidFill>
                <a:srgbClr val="000000"/>
              </a:solidFill>
            </a:endParaRPr>
          </a:p>
          <a:p>
            <a:pPr>
              <a:buClr>
                <a:schemeClr val="bg1">
                  <a:lumMod val="50000"/>
                </a:schemeClr>
              </a:buClr>
            </a:pPr>
            <a:endParaRPr lang="en-GB" sz="1600" b="1" dirty="0">
              <a:solidFill>
                <a:srgbClr val="000000"/>
              </a:solidFill>
            </a:endParaRPr>
          </a:p>
          <a:p>
            <a:pPr>
              <a:buClr>
                <a:schemeClr val="bg1">
                  <a:lumMod val="50000"/>
                </a:schemeClr>
              </a:buClr>
            </a:pPr>
            <a:endParaRPr lang="en-GB" sz="1600" b="1" dirty="0">
              <a:solidFill>
                <a:srgbClr val="000000"/>
              </a:solidFill>
            </a:endParaRPr>
          </a:p>
          <a:p>
            <a:pPr>
              <a:buClr>
                <a:schemeClr val="bg1">
                  <a:lumMod val="50000"/>
                </a:schemeClr>
              </a:buClr>
            </a:pPr>
            <a:endParaRPr lang="en-GB" sz="1600" b="1" dirty="0">
              <a:solidFill>
                <a:srgbClr val="000000"/>
              </a:solidFill>
            </a:endParaRPr>
          </a:p>
          <a:p>
            <a:pPr>
              <a:buClr>
                <a:schemeClr val="bg1">
                  <a:lumMod val="50000"/>
                </a:schemeClr>
              </a:buClr>
            </a:pPr>
            <a:endParaRPr lang="en-GB" sz="1600" b="1" dirty="0">
              <a:solidFill>
                <a:srgbClr val="000000"/>
              </a:solidFill>
            </a:endParaRPr>
          </a:p>
          <a:p>
            <a:pPr>
              <a:buClr>
                <a:schemeClr val="bg1">
                  <a:lumMod val="50000"/>
                </a:schemeClr>
              </a:buClr>
            </a:pPr>
            <a:endParaRPr lang="en-GB" sz="16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r>
              <a:rPr lang="en-GB" sz="1600" b="1" dirty="0">
                <a:solidFill>
                  <a:srgbClr val="000000"/>
                </a:solidFill>
                <a:latin typeface="Public Sans"/>
              </a:rPr>
              <a:t>   Project professionals</a:t>
            </a:r>
          </a:p>
          <a:p>
            <a:pPr marL="171450" indent="-171450">
              <a:lnSpc>
                <a:spcPct val="100000"/>
              </a:lnSpc>
              <a:spcBef>
                <a:spcPts val="0"/>
              </a:spcBef>
              <a:buClr>
                <a:schemeClr val="bg1">
                  <a:lumMod val="50000"/>
                </a:schemeClr>
              </a:buClr>
              <a:buFont typeface="Arial" panose="020B0604020202020204" pitchFamily="34" charset="0"/>
              <a:buChar char="•"/>
            </a:pPr>
            <a:r>
              <a:rPr lang="en-GB" sz="1000" dirty="0">
                <a:solidFill>
                  <a:srgbClr val="000000"/>
                </a:solidFill>
                <a:latin typeface="Public Sans"/>
              </a:rPr>
              <a:t>Input new risk data</a:t>
            </a:r>
          </a:p>
          <a:p>
            <a:pPr marL="171450" indent="-171450">
              <a:lnSpc>
                <a:spcPct val="100000"/>
              </a:lnSpc>
              <a:spcBef>
                <a:spcPts val="0"/>
              </a:spcBef>
              <a:buClr>
                <a:schemeClr val="bg1">
                  <a:lumMod val="50000"/>
                </a:schemeClr>
              </a:buClr>
              <a:buFont typeface="Arial" panose="020B0604020202020204" pitchFamily="34" charset="0"/>
              <a:buChar char="•"/>
            </a:pPr>
            <a:r>
              <a:rPr lang="en-GB" sz="1000" dirty="0">
                <a:solidFill>
                  <a:srgbClr val="000000"/>
                </a:solidFill>
                <a:latin typeface="Public Sans"/>
              </a:rPr>
              <a:t>Update existing actions/risks at any time on site/on commute </a:t>
            </a:r>
          </a:p>
          <a:p>
            <a:pPr marL="171450" indent="-171450">
              <a:lnSpc>
                <a:spcPct val="100000"/>
              </a:lnSpc>
              <a:spcBef>
                <a:spcPts val="0"/>
              </a:spcBef>
              <a:buClr>
                <a:schemeClr val="bg1">
                  <a:lumMod val="50000"/>
                </a:schemeClr>
              </a:buClr>
              <a:buFont typeface="Arial" panose="020B0604020202020204" pitchFamily="34" charset="0"/>
              <a:buChar char="•"/>
            </a:pPr>
            <a:r>
              <a:rPr lang="en-GB" sz="1000" dirty="0">
                <a:solidFill>
                  <a:srgbClr val="000000"/>
                </a:solidFill>
                <a:latin typeface="Public Sans"/>
              </a:rPr>
              <a:t>Receive discrete notifications when actions are due</a:t>
            </a:r>
            <a:endParaRPr lang="en-US" sz="1000" b="1" dirty="0">
              <a:latin typeface="Public Sans"/>
            </a:endParaRPr>
          </a:p>
          <a:p>
            <a:pPr>
              <a:buClr>
                <a:schemeClr val="accent3">
                  <a:lumMod val="75000"/>
                </a:schemeClr>
              </a:buClr>
            </a:pPr>
            <a:endParaRPr lang="en-US" sz="1200" dirty="0">
              <a:latin typeface="Public Sans"/>
            </a:endParaRPr>
          </a:p>
        </p:txBody>
      </p:sp>
      <p:pic>
        <p:nvPicPr>
          <p:cNvPr id="20" name="Picture 19" descr="A group of people looking at a paper&#10;&#10;Description automatically generated with medium confidence">
            <a:extLst>
              <a:ext uri="{FF2B5EF4-FFF2-40B4-BE49-F238E27FC236}">
                <a16:creationId xmlns:a16="http://schemas.microsoft.com/office/drawing/2014/main" id="{A00D2821-FBCE-72A2-4E3C-A5B81D408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8335" y="1758461"/>
            <a:ext cx="3232282" cy="2180817"/>
          </a:xfrm>
          <a:prstGeom prst="rect">
            <a:avLst/>
          </a:prstGeom>
        </p:spPr>
      </p:pic>
      <p:sp>
        <p:nvSpPr>
          <p:cNvPr id="21" name="Rectangle 20">
            <a:extLst>
              <a:ext uri="{FF2B5EF4-FFF2-40B4-BE49-F238E27FC236}">
                <a16:creationId xmlns:a16="http://schemas.microsoft.com/office/drawing/2014/main" id="{36F879BA-5946-22B6-1B48-4CA261D2BB00}"/>
              </a:ext>
            </a:extLst>
          </p:cNvPr>
          <p:cNvSpPr/>
          <p:nvPr/>
        </p:nvSpPr>
        <p:spPr>
          <a:xfrm>
            <a:off x="8153008" y="1619955"/>
            <a:ext cx="3530819" cy="3965532"/>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lumMod val="50000"/>
                </a:schemeClr>
              </a:buClr>
            </a:pPr>
            <a:endParaRPr lang="en-GB" sz="1600" b="1" dirty="0">
              <a:solidFill>
                <a:srgbClr val="000000"/>
              </a:solidFill>
            </a:endParaRPr>
          </a:p>
          <a:p>
            <a:pPr>
              <a:buClr>
                <a:schemeClr val="bg1">
                  <a:lumMod val="50000"/>
                </a:schemeClr>
              </a:buClr>
            </a:pPr>
            <a:endParaRPr lang="en-GB" sz="1600" b="1" dirty="0">
              <a:solidFill>
                <a:srgbClr val="000000"/>
              </a:solidFill>
            </a:endParaRPr>
          </a:p>
          <a:p>
            <a:pPr>
              <a:buClr>
                <a:schemeClr val="bg1">
                  <a:lumMod val="50000"/>
                </a:schemeClr>
              </a:buClr>
            </a:pPr>
            <a:endParaRPr lang="en-GB" sz="1600" b="1" dirty="0">
              <a:solidFill>
                <a:srgbClr val="000000"/>
              </a:solidFill>
            </a:endParaRPr>
          </a:p>
          <a:p>
            <a:pPr>
              <a:buClr>
                <a:schemeClr val="bg1">
                  <a:lumMod val="50000"/>
                </a:schemeClr>
              </a:buClr>
            </a:pPr>
            <a:endParaRPr lang="en-GB" sz="1600" b="1" dirty="0">
              <a:solidFill>
                <a:srgbClr val="000000"/>
              </a:solidFill>
            </a:endParaRPr>
          </a:p>
          <a:p>
            <a:pPr>
              <a:buClr>
                <a:schemeClr val="bg1">
                  <a:lumMod val="50000"/>
                </a:schemeClr>
              </a:buClr>
            </a:pPr>
            <a:endParaRPr lang="en-GB" sz="1600" b="1" dirty="0">
              <a:solidFill>
                <a:srgbClr val="000000"/>
              </a:solidFill>
            </a:endParaRPr>
          </a:p>
          <a:p>
            <a:pPr>
              <a:buClr>
                <a:schemeClr val="bg1">
                  <a:lumMod val="50000"/>
                </a:schemeClr>
              </a:buClr>
            </a:pPr>
            <a:endParaRPr lang="en-GB" sz="16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endParaRPr lang="en-GB" sz="200" b="1" dirty="0">
              <a:solidFill>
                <a:srgbClr val="000000"/>
              </a:solidFill>
            </a:endParaRPr>
          </a:p>
          <a:p>
            <a:pPr>
              <a:buClr>
                <a:schemeClr val="bg1">
                  <a:lumMod val="50000"/>
                </a:schemeClr>
              </a:buClr>
            </a:pPr>
            <a:r>
              <a:rPr lang="en-GB" sz="1600" b="1" dirty="0">
                <a:solidFill>
                  <a:srgbClr val="000000"/>
                </a:solidFill>
                <a:latin typeface="Public Sans"/>
              </a:rPr>
              <a:t>   </a:t>
            </a:r>
          </a:p>
          <a:p>
            <a:pPr>
              <a:buClr>
                <a:schemeClr val="bg1">
                  <a:lumMod val="50000"/>
                </a:schemeClr>
              </a:buClr>
            </a:pPr>
            <a:r>
              <a:rPr lang="en-GB" sz="1600" b="1" dirty="0">
                <a:solidFill>
                  <a:srgbClr val="000000"/>
                </a:solidFill>
                <a:latin typeface="Public Sans"/>
              </a:rPr>
              <a:t>Project / Programme Leader</a:t>
            </a:r>
          </a:p>
          <a:p>
            <a:pPr marL="171450" indent="-171450">
              <a:lnSpc>
                <a:spcPct val="100000"/>
              </a:lnSpc>
              <a:spcBef>
                <a:spcPts val="0"/>
              </a:spcBef>
              <a:buClr>
                <a:schemeClr val="bg1">
                  <a:lumMod val="50000"/>
                </a:schemeClr>
              </a:buClr>
              <a:buFont typeface="Arial" panose="020B0604020202020204" pitchFamily="34" charset="0"/>
              <a:buChar char="•"/>
            </a:pPr>
            <a:r>
              <a:rPr lang="en-GB" sz="1000" dirty="0">
                <a:solidFill>
                  <a:srgbClr val="000000"/>
                </a:solidFill>
                <a:latin typeface="Public Sans"/>
              </a:rPr>
              <a:t>Forward looking risk management data</a:t>
            </a:r>
          </a:p>
          <a:p>
            <a:pPr marL="171450" indent="-171450">
              <a:lnSpc>
                <a:spcPct val="100000"/>
              </a:lnSpc>
              <a:spcBef>
                <a:spcPts val="0"/>
              </a:spcBef>
              <a:buClr>
                <a:schemeClr val="bg1">
                  <a:lumMod val="50000"/>
                </a:schemeClr>
              </a:buClr>
              <a:buFont typeface="Arial" panose="020B0604020202020204" pitchFamily="34" charset="0"/>
              <a:buChar char="•"/>
            </a:pPr>
            <a:r>
              <a:rPr lang="en-GB" sz="1000" dirty="0">
                <a:solidFill>
                  <a:srgbClr val="000000"/>
                </a:solidFill>
                <a:latin typeface="Public Sans"/>
              </a:rPr>
              <a:t>Concise and articulated details on how to mitigate risks</a:t>
            </a:r>
          </a:p>
          <a:p>
            <a:pPr marL="171450" indent="-171450">
              <a:lnSpc>
                <a:spcPct val="100000"/>
              </a:lnSpc>
              <a:spcBef>
                <a:spcPts val="0"/>
              </a:spcBef>
              <a:buClr>
                <a:schemeClr val="bg1">
                  <a:lumMod val="50000"/>
                </a:schemeClr>
              </a:buClr>
              <a:buFont typeface="Arial" panose="020B0604020202020204" pitchFamily="34" charset="0"/>
              <a:buChar char="•"/>
            </a:pPr>
            <a:r>
              <a:rPr lang="en-GB" sz="1000" dirty="0">
                <a:solidFill>
                  <a:srgbClr val="000000"/>
                </a:solidFill>
                <a:latin typeface="Public Sans"/>
              </a:rPr>
              <a:t>Consideration on efficiencies, savings and acceleration</a:t>
            </a:r>
          </a:p>
          <a:p>
            <a:pPr marL="171450" indent="-171450">
              <a:lnSpc>
                <a:spcPct val="100000"/>
              </a:lnSpc>
              <a:spcBef>
                <a:spcPts val="0"/>
              </a:spcBef>
              <a:buClr>
                <a:schemeClr val="bg1">
                  <a:lumMod val="50000"/>
                </a:schemeClr>
              </a:buClr>
              <a:buFont typeface="Arial" panose="020B0604020202020204" pitchFamily="34" charset="0"/>
              <a:buChar char="•"/>
            </a:pPr>
            <a:endParaRPr lang="en-US" sz="1000" b="1" dirty="0"/>
          </a:p>
          <a:p>
            <a:pPr>
              <a:buClr>
                <a:schemeClr val="accent3">
                  <a:lumMod val="75000"/>
                </a:schemeClr>
              </a:buClr>
            </a:pPr>
            <a:endParaRPr lang="en-US" sz="1200" dirty="0">
              <a:latin typeface="Public Sans"/>
            </a:endParaRPr>
          </a:p>
        </p:txBody>
      </p:sp>
      <p:pic>
        <p:nvPicPr>
          <p:cNvPr id="23" name="Picture 22" descr="Two people looking at a computer&#10;&#10;Description automatically generated with medium confidence">
            <a:extLst>
              <a:ext uri="{FF2B5EF4-FFF2-40B4-BE49-F238E27FC236}">
                <a16:creationId xmlns:a16="http://schemas.microsoft.com/office/drawing/2014/main" id="{93CAB35C-3D78-7DE3-C95C-9B83566CA1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18833" y="1758461"/>
            <a:ext cx="3116725" cy="2180817"/>
          </a:xfrm>
          <a:prstGeom prst="rect">
            <a:avLst/>
          </a:prstGeom>
        </p:spPr>
      </p:pic>
      <p:pic>
        <p:nvPicPr>
          <p:cNvPr id="24" name="Picture 23">
            <a:extLst>
              <a:ext uri="{FF2B5EF4-FFF2-40B4-BE49-F238E27FC236}">
                <a16:creationId xmlns:a16="http://schemas.microsoft.com/office/drawing/2014/main" id="{3B8608EF-7795-AD56-7C3C-9A22A5454998}"/>
              </a:ext>
            </a:extLst>
          </p:cNvPr>
          <p:cNvPicPr>
            <a:picLocks noChangeAspect="1"/>
          </p:cNvPicPr>
          <p:nvPr/>
        </p:nvPicPr>
        <p:blipFill>
          <a:blip r:embed="rId9"/>
          <a:stretch>
            <a:fillRect/>
          </a:stretch>
        </p:blipFill>
        <p:spPr>
          <a:xfrm>
            <a:off x="173107" y="5979138"/>
            <a:ext cx="6896100" cy="819150"/>
          </a:xfrm>
          <a:prstGeom prst="rect">
            <a:avLst/>
          </a:prstGeom>
        </p:spPr>
      </p:pic>
      <p:pic>
        <p:nvPicPr>
          <p:cNvPr id="6" name="Recorded Sound">
            <a:hlinkClick r:id="" action="ppaction://media"/>
            <a:extLst>
              <a:ext uri="{FF2B5EF4-FFF2-40B4-BE49-F238E27FC236}">
                <a16:creationId xmlns:a16="http://schemas.microsoft.com/office/drawing/2014/main" id="{B5F7A85A-F97D-23DC-F1A3-B910F9CB8DB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405817" y="6087732"/>
            <a:ext cx="609600" cy="609600"/>
          </a:xfrm>
          <a:prstGeom prst="rect">
            <a:avLst/>
          </a:prstGeom>
        </p:spPr>
      </p:pic>
    </p:spTree>
    <p:extLst>
      <p:ext uri="{BB962C8B-B14F-4D97-AF65-F5344CB8AC3E}">
        <p14:creationId xmlns:p14="http://schemas.microsoft.com/office/powerpoint/2010/main" val="1496036600"/>
      </p:ext>
    </p:extLst>
  </p:cSld>
  <p:clrMapOvr>
    <a:masterClrMapping/>
  </p:clrMapOvr>
  <mc:AlternateContent xmlns:mc="http://schemas.openxmlformats.org/markup-compatibility/2006">
    <mc:Choice xmlns:p14="http://schemas.microsoft.com/office/powerpoint/2010/main" Requires="p14">
      <p:transition spd="slow" p14:dur="2000" advClick="0" advTm="360"/>
    </mc:Choice>
    <mc:Fallback>
      <p:transition spd="slow" advClick="0" advTm="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A78B35AE-6B60-8EC7-7194-BD8AB8151D96}"/>
              </a:ext>
            </a:extLst>
          </p:cNvPr>
          <p:cNvPicPr>
            <a:picLocks noChangeAspect="1"/>
          </p:cNvPicPr>
          <p:nvPr/>
        </p:nvPicPr>
        <p:blipFill>
          <a:blip r:embed="rId6"/>
          <a:stretch>
            <a:fillRect/>
          </a:stretch>
        </p:blipFill>
        <p:spPr>
          <a:xfrm>
            <a:off x="173107" y="5990471"/>
            <a:ext cx="6896100" cy="819150"/>
          </a:xfrm>
          <a:prstGeom prst="rect">
            <a:avLst/>
          </a:prstGeom>
        </p:spPr>
      </p:pic>
      <p:pic>
        <p:nvPicPr>
          <p:cNvPr id="3" name="Alex_App">
            <a:hlinkClick r:id="" action="ppaction://media"/>
            <a:extLst>
              <a:ext uri="{FF2B5EF4-FFF2-40B4-BE49-F238E27FC236}">
                <a16:creationId xmlns:a16="http://schemas.microsoft.com/office/drawing/2014/main" id="{ECD5FDCD-52B9-B461-0677-8BCB696D2B5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50069" y="402684"/>
            <a:ext cx="9156569" cy="5133878"/>
          </a:xfrm>
          <a:prstGeom prst="rect">
            <a:avLst/>
          </a:prstGeom>
        </p:spPr>
      </p:pic>
      <p:pic>
        <p:nvPicPr>
          <p:cNvPr id="5" name="AppAudioRecording">
            <a:hlinkClick r:id="" action="ppaction://media"/>
            <a:extLst>
              <a:ext uri="{FF2B5EF4-FFF2-40B4-BE49-F238E27FC236}">
                <a16:creationId xmlns:a16="http://schemas.microsoft.com/office/drawing/2014/main" id="{4748CA25-FC6A-65E8-A5F2-FB3F53C38095}"/>
              </a:ext>
            </a:extLst>
          </p:cNvPr>
          <p:cNvPicPr>
            <a:picLocks noChangeAspect="1"/>
          </p:cNvPicPr>
          <p:nvPr>
            <a:audioFile r:link="rId3"/>
            <p:extLst>
              <p:ext uri="{DAA4B4D4-6D71-4841-9C94-3DE7FCFB9230}">
                <p14:media xmlns:p14="http://schemas.microsoft.com/office/powerpoint/2010/main" r:embed="rId4">
                  <p14:trim st="3197"/>
                </p14:media>
              </p:ext>
            </p:extLst>
          </p:nvPr>
        </p:nvPicPr>
        <p:blipFill>
          <a:blip r:embed="rId8"/>
          <a:stretch>
            <a:fillRect/>
          </a:stretch>
        </p:blipFill>
        <p:spPr>
          <a:xfrm>
            <a:off x="7327770" y="6150516"/>
            <a:ext cx="609600" cy="609600"/>
          </a:xfrm>
          <a:prstGeom prst="rect">
            <a:avLst/>
          </a:prstGeom>
        </p:spPr>
      </p:pic>
    </p:spTree>
    <p:extLst>
      <p:ext uri="{BB962C8B-B14F-4D97-AF65-F5344CB8AC3E}">
        <p14:creationId xmlns:p14="http://schemas.microsoft.com/office/powerpoint/2010/main" val="3127605130"/>
      </p:ext>
    </p:extLst>
  </p:cSld>
  <p:clrMapOvr>
    <a:masterClrMapping/>
  </p:clrMapOvr>
  <mc:AlternateContent xmlns:mc="http://schemas.openxmlformats.org/markup-compatibility/2006">
    <mc:Choice xmlns:p14="http://schemas.microsoft.com/office/powerpoint/2010/main" Requires="p14">
      <p:transition spd="slow" p14:dur="2000" advClick="0" advTm="1450"/>
    </mc:Choice>
    <mc:Fallback>
      <p:transition spd="slow" advClick="0" advTm="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048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4703C9-C0E4-8F16-3249-5DA8E589BE63}"/>
              </a:ext>
            </a:extLst>
          </p:cNvPr>
          <p:cNvPicPr>
            <a:picLocks noChangeAspect="1"/>
          </p:cNvPicPr>
          <p:nvPr/>
        </p:nvPicPr>
        <p:blipFill>
          <a:blip r:embed="rId4"/>
          <a:stretch>
            <a:fillRect/>
          </a:stretch>
        </p:blipFill>
        <p:spPr>
          <a:xfrm>
            <a:off x="173107" y="5990471"/>
            <a:ext cx="6896100" cy="819150"/>
          </a:xfrm>
          <a:prstGeom prst="rect">
            <a:avLst/>
          </a:prstGeom>
        </p:spPr>
      </p:pic>
      <p:pic>
        <p:nvPicPr>
          <p:cNvPr id="8" name="Recording-20221130_100236 (1)">
            <a:hlinkClick r:id="" action="ppaction://media"/>
            <a:extLst>
              <a:ext uri="{FF2B5EF4-FFF2-40B4-BE49-F238E27FC236}">
                <a16:creationId xmlns:a16="http://schemas.microsoft.com/office/drawing/2014/main" id="{2D0BCA5F-8E9D-C314-7689-116123D57E02}"/>
              </a:ext>
            </a:extLst>
          </p:cNvPr>
          <p:cNvPicPr>
            <a:picLocks noChangeAspect="1"/>
          </p:cNvPicPr>
          <p:nvPr>
            <a:videoFile r:link="rId1"/>
            <p:extLst>
              <p:ext uri="{DAA4B4D4-6D71-4841-9C94-3DE7FCFB9230}">
                <p14:media xmlns:p14="http://schemas.microsoft.com/office/powerpoint/2010/main" r:embed="rId2">
                  <p14:trim st="51954" end="3229"/>
                </p14:media>
              </p:ext>
            </p:extLst>
          </p:nvPr>
        </p:nvPicPr>
        <p:blipFill>
          <a:blip r:embed="rId5"/>
          <a:stretch>
            <a:fillRect/>
          </a:stretch>
        </p:blipFill>
        <p:spPr>
          <a:xfrm>
            <a:off x="1756800" y="697583"/>
            <a:ext cx="8678399" cy="4881600"/>
          </a:xfrm>
          <a:prstGeom prst="rect">
            <a:avLst/>
          </a:prstGeom>
        </p:spPr>
      </p:pic>
      <p:pic>
        <p:nvPicPr>
          <p:cNvPr id="5" name="Recording-20221130_100236 (1)">
            <a:hlinkClick r:id="" action="ppaction://media"/>
            <a:extLst>
              <a:ext uri="{FF2B5EF4-FFF2-40B4-BE49-F238E27FC236}">
                <a16:creationId xmlns:a16="http://schemas.microsoft.com/office/drawing/2014/main" id="{5C198835-18E0-3C02-022F-5715DCA6BA82}"/>
              </a:ext>
            </a:extLst>
          </p:cNvPr>
          <p:cNvPicPr>
            <a:picLocks noChangeAspect="1"/>
          </p:cNvPicPr>
          <p:nvPr>
            <a:videoFile r:link="rId1"/>
            <p:extLst>
              <p:ext uri="{DAA4B4D4-6D71-4841-9C94-3DE7FCFB9230}">
                <p14:media xmlns:p14="http://schemas.microsoft.com/office/powerpoint/2010/main" r:embed="rId2">
                  <p14:trim st="1184" end="14180"/>
                </p14:media>
              </p:ext>
            </p:extLst>
          </p:nvPr>
        </p:nvPicPr>
        <p:blipFill>
          <a:blip r:embed="rId6"/>
          <a:stretch>
            <a:fillRect/>
          </a:stretch>
        </p:blipFill>
        <p:spPr>
          <a:xfrm>
            <a:off x="1756799" y="697583"/>
            <a:ext cx="8678400" cy="4881600"/>
          </a:xfrm>
          <a:prstGeom prst="rect">
            <a:avLst/>
          </a:prstGeom>
        </p:spPr>
      </p:pic>
    </p:spTree>
    <p:extLst>
      <p:ext uri="{BB962C8B-B14F-4D97-AF65-F5344CB8AC3E}">
        <p14:creationId xmlns:p14="http://schemas.microsoft.com/office/powerpoint/2010/main" val="9935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803" fill="hold"/>
                                        <p:tgtEl>
                                          <p:spTgt spid="5"/>
                                        </p:tgtEl>
                                      </p:cBhvr>
                                    </p:cmd>
                                  </p:childTnLst>
                                </p:cTn>
                              </p:par>
                            </p:childTnLst>
                          </p:cTn>
                        </p:par>
                        <p:par>
                          <p:cTn id="7" fill="hold">
                            <p:stCondLst>
                              <p:cond delay="46803"/>
                            </p:stCondLst>
                            <p:childTnLst>
                              <p:par>
                                <p:cTn id="8" presetID="1" presetClass="exit" presetSubtype="0" fill="hold" nodeType="afterEffect">
                                  <p:stCondLst>
                                    <p:cond delay="0"/>
                                  </p:stCondLst>
                                  <p:childTnLst>
                                    <p:set>
                                      <p:cBhvr>
                                        <p:cTn id="9" dur="1" fill="hold">
                                          <p:stCondLst>
                                            <p:cond delay="0"/>
                                          </p:stCondLst>
                                        </p:cTn>
                                        <p:tgtEl>
                                          <p:spTgt spid="5"/>
                                        </p:tgtEl>
                                        <p:attrNameLst>
                                          <p:attrName>style.visibility</p:attrName>
                                        </p:attrNameLst>
                                      </p:cBhvr>
                                      <p:to>
                                        <p:strVal val="hidden"/>
                                      </p:to>
                                    </p:set>
                                    <p:cmd type="call" cmd="stop">
                                      <p:cBhvr>
                                        <p:cTn id="10" dur="1">
                                          <p:stCondLst>
                                            <p:cond delay="0"/>
                                          </p:stCondLst>
                                        </p:cTn>
                                        <p:tgtEl>
                                          <p:spTgt spid="5"/>
                                        </p:tgtEl>
                                      </p:cBhvr>
                                    </p:cmd>
                                  </p:childTnLst>
                                </p:cTn>
                              </p:par>
                              <p:par>
                                <p:cTn id="11" presetID="1" presetClass="mediacall" presetSubtype="0" fill="hold" nodeType="withEffect">
                                  <p:stCondLst>
                                    <p:cond delay="0"/>
                                  </p:stCondLst>
                                  <p:childTnLst>
                                    <p:cmd type="call" cmd="playFrom(0.0)">
                                      <p:cBhvr>
                                        <p:cTn id="12" dur="69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video>
              <p:cMediaNode vol="80000">
                <p:cTn id="19" fill="hold" display="0">
                  <p:stCondLst>
                    <p:cond delay="indefinite"/>
                  </p:stCondLst>
                </p:cTn>
                <p:tgtEl>
                  <p:spTgt spid="8"/>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B2557-FBA6-476F-BAD1-4E0FF106557A}"/>
              </a:ext>
            </a:extLst>
          </p:cNvPr>
          <p:cNvSpPr>
            <a:spLocks noGrp="1"/>
          </p:cNvSpPr>
          <p:nvPr>
            <p:ph type="title"/>
          </p:nvPr>
        </p:nvSpPr>
        <p:spPr>
          <a:xfrm>
            <a:off x="550235" y="823226"/>
            <a:ext cx="5802113" cy="668667"/>
          </a:xfrm>
        </p:spPr>
        <p:txBody>
          <a:bodyPr/>
          <a:lstStyle/>
          <a:p>
            <a:r>
              <a:rPr lang="en-GB" sz="4000" dirty="0"/>
              <a:t>JUDGE’S QUESTIONS</a:t>
            </a:r>
          </a:p>
        </p:txBody>
      </p:sp>
      <p:sp>
        <p:nvSpPr>
          <p:cNvPr id="3" name="TextBox 2">
            <a:extLst>
              <a:ext uri="{FF2B5EF4-FFF2-40B4-BE49-F238E27FC236}">
                <a16:creationId xmlns:a16="http://schemas.microsoft.com/office/drawing/2014/main" id="{645D820E-A8C9-45EC-A93C-223CD7EA064B}"/>
              </a:ext>
            </a:extLst>
          </p:cNvPr>
          <p:cNvSpPr txBox="1"/>
          <p:nvPr/>
        </p:nvSpPr>
        <p:spPr>
          <a:xfrm>
            <a:off x="709247" y="1241796"/>
            <a:ext cx="10144053" cy="4708981"/>
          </a:xfrm>
          <a:prstGeom prst="rect">
            <a:avLst/>
          </a:prstGeom>
          <a:noFill/>
        </p:spPr>
        <p:txBody>
          <a:bodyPr wrap="square" lIns="91440" tIns="45720" rIns="91440" bIns="45720" rtlCol="0" anchor="t">
            <a:spAutoFit/>
          </a:bodyPr>
          <a:lstStyle/>
          <a:p>
            <a:endParaRPr lang="en-GB" sz="1400" b="1" dirty="0">
              <a:latin typeface="Public Sans"/>
            </a:endParaRPr>
          </a:p>
          <a:p>
            <a:endParaRPr lang="en-GB" sz="1400" b="1" dirty="0">
              <a:latin typeface="Public Sans"/>
            </a:endParaRPr>
          </a:p>
          <a:p>
            <a:r>
              <a:rPr lang="en-GB" sz="1400" b="1" dirty="0">
                <a:latin typeface="Public Sans"/>
              </a:rPr>
              <a:t>Question 1: </a:t>
            </a:r>
            <a:endParaRPr lang="en-GB" dirty="0">
              <a:cs typeface="Calibri"/>
            </a:endParaRPr>
          </a:p>
          <a:p>
            <a:r>
              <a:rPr lang="en-GB" sz="1400" b="0" i="0" dirty="0">
                <a:effectLst/>
                <a:latin typeface="Public Sans"/>
              </a:rPr>
              <a:t>How will your solution allow for making better informed future decisions, rather than the current retrospective risk review approach?</a:t>
            </a:r>
          </a:p>
          <a:p>
            <a:endParaRPr lang="en-GB" sz="1400" dirty="0">
              <a:solidFill>
                <a:schemeClr val="accent1"/>
              </a:solidFill>
              <a:latin typeface="Public Sans"/>
            </a:endParaRPr>
          </a:p>
          <a:p>
            <a:endParaRPr lang="en-GB" sz="1600" dirty="0">
              <a:latin typeface="Public Sans"/>
            </a:endParaRPr>
          </a:p>
          <a:p>
            <a:endParaRPr lang="en-GB" sz="1600" dirty="0">
              <a:latin typeface="Public Sans"/>
            </a:endParaRPr>
          </a:p>
          <a:p>
            <a:endParaRPr lang="en-GB" sz="1600" b="1" dirty="0">
              <a:latin typeface="Public Sans"/>
            </a:endParaRPr>
          </a:p>
          <a:p>
            <a:r>
              <a:rPr lang="en-GB" sz="1400" b="1" dirty="0">
                <a:latin typeface="Public Sans"/>
              </a:rPr>
              <a:t>Question 2:</a:t>
            </a:r>
            <a:endParaRPr lang="en-GB" sz="1400" dirty="0">
              <a:cs typeface="Calibri"/>
            </a:endParaRPr>
          </a:p>
          <a:p>
            <a:r>
              <a:rPr lang="en-GB" sz="1400" b="0" i="0" dirty="0">
                <a:effectLst/>
                <a:latin typeface="Public Sans"/>
              </a:rPr>
              <a:t>How have you ensured that due dates are met so that the risk data is kept up-to-date?</a:t>
            </a:r>
          </a:p>
          <a:p>
            <a:endParaRPr lang="en-GB" sz="1600" dirty="0">
              <a:latin typeface="Public Sans"/>
            </a:endParaRPr>
          </a:p>
          <a:p>
            <a:endParaRPr lang="en-GB" sz="1600" b="1" dirty="0">
              <a:latin typeface="Public Sans"/>
            </a:endParaRPr>
          </a:p>
          <a:p>
            <a:endParaRPr lang="en-GB" sz="1600" b="1" dirty="0">
              <a:latin typeface="Public Sans"/>
            </a:endParaRPr>
          </a:p>
          <a:p>
            <a:endParaRPr lang="en-GB" sz="1400" b="1" dirty="0">
              <a:latin typeface="Public Sans"/>
            </a:endParaRPr>
          </a:p>
          <a:p>
            <a:r>
              <a:rPr lang="en-GB" sz="1400" b="1" dirty="0">
                <a:latin typeface="Public Sans"/>
              </a:rPr>
              <a:t>Question 3:</a:t>
            </a:r>
            <a:endParaRPr lang="en-GB" sz="1400" dirty="0">
              <a:cs typeface="Calibri"/>
            </a:endParaRPr>
          </a:p>
          <a:p>
            <a:r>
              <a:rPr lang="en-GB" sz="1400" b="0" i="0" dirty="0">
                <a:effectLst/>
                <a:latin typeface="Public Sans"/>
              </a:rPr>
              <a:t>With more time available, what would you do differently to improve the solution?</a:t>
            </a:r>
            <a:r>
              <a:rPr lang="en-GB" sz="1600" dirty="0">
                <a:latin typeface="Public Sans"/>
              </a:rPr>
              <a:t> </a:t>
            </a:r>
            <a:r>
              <a:rPr lang="en-GB" sz="1600" dirty="0">
                <a:solidFill>
                  <a:schemeClr val="accent1"/>
                </a:solidFill>
                <a:latin typeface="Public Sans"/>
                <a:ea typeface="+mn-lt"/>
                <a:cs typeface="+mn-lt"/>
              </a:rPr>
              <a:t> </a:t>
            </a:r>
          </a:p>
          <a:p>
            <a:endParaRPr lang="en-GB" sz="1600" dirty="0">
              <a:solidFill>
                <a:schemeClr val="accent1"/>
              </a:solidFill>
              <a:latin typeface="Public Sans"/>
              <a:cs typeface="Calibri"/>
            </a:endParaRPr>
          </a:p>
          <a:p>
            <a:endParaRPr lang="en-GB" dirty="0">
              <a:latin typeface="Public Sans"/>
            </a:endParaRPr>
          </a:p>
          <a:p>
            <a:endParaRPr lang="en-GB" sz="2800" dirty="0">
              <a:latin typeface="Public Sans"/>
            </a:endParaRPr>
          </a:p>
        </p:txBody>
      </p:sp>
      <p:sp>
        <p:nvSpPr>
          <p:cNvPr id="5" name="TextBox 4">
            <a:extLst>
              <a:ext uri="{FF2B5EF4-FFF2-40B4-BE49-F238E27FC236}">
                <a16:creationId xmlns:a16="http://schemas.microsoft.com/office/drawing/2014/main" id="{727F2987-44AD-B4DC-BC2C-B4609958FCD9}"/>
              </a:ext>
            </a:extLst>
          </p:cNvPr>
          <p:cNvSpPr txBox="1"/>
          <p:nvPr/>
        </p:nvSpPr>
        <p:spPr>
          <a:xfrm>
            <a:off x="759616" y="2192552"/>
            <a:ext cx="10264246" cy="793220"/>
          </a:xfrm>
          <a:prstGeom prst="rect">
            <a:avLst/>
          </a:prstGeom>
          <a:solidFill>
            <a:schemeClr val="bg1">
              <a:lumMod val="85000"/>
              <a:alpha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1600" b="1" dirty="0">
              <a:ea typeface="+mn-lt"/>
              <a:cs typeface="+mn-lt"/>
            </a:endParaRPr>
          </a:p>
          <a:p>
            <a:r>
              <a:rPr lang="en-GB" sz="1400" b="1" dirty="0">
                <a:ea typeface="+mn-lt"/>
                <a:cs typeface="+mn-lt"/>
              </a:rPr>
              <a:t>Answer: </a:t>
            </a:r>
            <a:endParaRPr lang="en-US" sz="1400" b="1" i="1" dirty="0">
              <a:ea typeface="+mn-lt"/>
              <a:cs typeface="+mn-lt"/>
            </a:endParaRPr>
          </a:p>
          <a:p>
            <a:r>
              <a:rPr lang="en-GB" sz="1400" b="1" dirty="0">
                <a:latin typeface="Public Sans"/>
                <a:ea typeface="+mn-lt"/>
                <a:cs typeface="+mn-lt"/>
              </a:rPr>
              <a:t>Cloud based data and multidevice applications promotes better behaviours  and more frequent interactions with the risk register and action management rather than waiting for a risk review meeting to update previous actions / risks</a:t>
            </a:r>
            <a:endParaRPr lang="en-US" sz="1400" b="1" i="1" dirty="0">
              <a:latin typeface="Public Sans"/>
              <a:ea typeface="+mn-lt"/>
              <a:cs typeface="+mn-lt"/>
            </a:endParaRPr>
          </a:p>
          <a:p>
            <a:pPr algn="ctr">
              <a:spcAft>
                <a:spcPts val="600"/>
              </a:spcAft>
            </a:pPr>
            <a:endParaRPr lang="en-US" sz="1600" b="1" dirty="0">
              <a:solidFill>
                <a:srgbClr val="000000"/>
              </a:solidFill>
              <a:latin typeface="Public Sans"/>
              <a:cs typeface="Calibri"/>
            </a:endParaRPr>
          </a:p>
        </p:txBody>
      </p:sp>
      <p:pic>
        <p:nvPicPr>
          <p:cNvPr id="6" name="Picture 5">
            <a:extLst>
              <a:ext uri="{FF2B5EF4-FFF2-40B4-BE49-F238E27FC236}">
                <a16:creationId xmlns:a16="http://schemas.microsoft.com/office/drawing/2014/main" id="{42048F10-3D06-3088-976C-E5AFC4250ACA}"/>
              </a:ext>
            </a:extLst>
          </p:cNvPr>
          <p:cNvPicPr>
            <a:picLocks noChangeAspect="1"/>
          </p:cNvPicPr>
          <p:nvPr/>
        </p:nvPicPr>
        <p:blipFill>
          <a:blip r:embed="rId4"/>
          <a:stretch>
            <a:fillRect/>
          </a:stretch>
        </p:blipFill>
        <p:spPr>
          <a:xfrm>
            <a:off x="173107" y="5990471"/>
            <a:ext cx="6896100" cy="819150"/>
          </a:xfrm>
          <a:prstGeom prst="rect">
            <a:avLst/>
          </a:prstGeom>
        </p:spPr>
      </p:pic>
      <p:sp>
        <p:nvSpPr>
          <p:cNvPr id="7" name="TextBox 6">
            <a:extLst>
              <a:ext uri="{FF2B5EF4-FFF2-40B4-BE49-F238E27FC236}">
                <a16:creationId xmlns:a16="http://schemas.microsoft.com/office/drawing/2014/main" id="{1943D1FF-3E6B-A64E-E98F-3929C76E09A4}"/>
              </a:ext>
            </a:extLst>
          </p:cNvPr>
          <p:cNvSpPr txBox="1"/>
          <p:nvPr/>
        </p:nvSpPr>
        <p:spPr>
          <a:xfrm>
            <a:off x="759616" y="3655963"/>
            <a:ext cx="10264246" cy="767820"/>
          </a:xfrm>
          <a:prstGeom prst="rect">
            <a:avLst/>
          </a:prstGeom>
          <a:solidFill>
            <a:schemeClr val="bg1">
              <a:lumMod val="85000"/>
              <a:alpha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400" b="1" dirty="0">
                <a:ea typeface="+mn-lt"/>
                <a:cs typeface="+mn-lt"/>
              </a:rPr>
              <a:t>Answer: </a:t>
            </a:r>
            <a:endParaRPr lang="en-US" sz="1400" b="1" i="1" dirty="0">
              <a:ea typeface="+mn-lt"/>
              <a:cs typeface="+mn-lt"/>
            </a:endParaRPr>
          </a:p>
          <a:p>
            <a:r>
              <a:rPr lang="en-GB" sz="1400" b="1" dirty="0">
                <a:latin typeface="Public Sans"/>
                <a:ea typeface="+mn-lt"/>
                <a:cs typeface="+mn-lt"/>
              </a:rPr>
              <a:t>Notifications and reports side on the application / dashboard will provide nudges to action owners when actions are due, updates can be made ad hoc rather than monthly</a:t>
            </a:r>
            <a:endParaRPr lang="en-US" sz="1400" b="1" dirty="0">
              <a:latin typeface="Public Sans"/>
            </a:endParaRPr>
          </a:p>
        </p:txBody>
      </p:sp>
      <p:sp>
        <p:nvSpPr>
          <p:cNvPr id="8" name="TextBox 7">
            <a:extLst>
              <a:ext uri="{FF2B5EF4-FFF2-40B4-BE49-F238E27FC236}">
                <a16:creationId xmlns:a16="http://schemas.microsoft.com/office/drawing/2014/main" id="{6CF83B07-C78B-B301-F862-69A2FA390CE5}"/>
              </a:ext>
            </a:extLst>
          </p:cNvPr>
          <p:cNvSpPr txBox="1"/>
          <p:nvPr/>
        </p:nvSpPr>
        <p:spPr>
          <a:xfrm>
            <a:off x="759616" y="4945893"/>
            <a:ext cx="10264246" cy="683154"/>
          </a:xfrm>
          <a:prstGeom prst="rect">
            <a:avLst/>
          </a:prstGeom>
          <a:solidFill>
            <a:schemeClr val="bg1">
              <a:lumMod val="85000"/>
              <a:alpha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600" b="1" dirty="0">
                <a:ea typeface="+mn-lt"/>
                <a:cs typeface="+mn-lt"/>
              </a:rPr>
              <a:t>Answer: </a:t>
            </a:r>
            <a:endParaRPr lang="en-US" sz="1600" b="1" i="1" dirty="0">
              <a:ea typeface="+mn-lt"/>
              <a:cs typeface="+mn-lt"/>
            </a:endParaRPr>
          </a:p>
          <a:p>
            <a:r>
              <a:rPr lang="en-GB" sz="1600" b="1" dirty="0">
                <a:latin typeface="Public Sans"/>
                <a:ea typeface="+mn-lt"/>
                <a:cs typeface="+mn-lt"/>
              </a:rPr>
              <a:t>Refer to the next slide</a:t>
            </a:r>
            <a:endParaRPr lang="en-GB" sz="1600" b="1" dirty="0">
              <a:solidFill>
                <a:srgbClr val="000000"/>
              </a:solidFill>
              <a:latin typeface="Public Sans"/>
              <a:cs typeface="Calibri"/>
            </a:endParaRPr>
          </a:p>
        </p:txBody>
      </p:sp>
      <p:pic>
        <p:nvPicPr>
          <p:cNvPr id="4" name="JudgesQuestions">
            <a:hlinkClick r:id="" action="ppaction://media"/>
            <a:extLst>
              <a:ext uri="{FF2B5EF4-FFF2-40B4-BE49-F238E27FC236}">
                <a16:creationId xmlns:a16="http://schemas.microsoft.com/office/drawing/2014/main" id="{4639543F-FB47-71FA-7488-3C44858FAFB8}"/>
              </a:ext>
            </a:extLst>
          </p:cNvPr>
          <p:cNvPicPr>
            <a:picLocks noChangeAspect="1"/>
          </p:cNvPicPr>
          <p:nvPr>
            <a:audioFile r:link="rId1"/>
            <p:extLst>
              <p:ext uri="{DAA4B4D4-6D71-4841-9C94-3DE7FCFB9230}">
                <p14:media xmlns:p14="http://schemas.microsoft.com/office/powerpoint/2010/main" r:embed="rId2">
                  <p14:trim end="40574.2857"/>
                </p14:media>
              </p:ext>
            </p:extLst>
          </p:nvPr>
        </p:nvPicPr>
        <p:blipFill>
          <a:blip r:embed="rId5"/>
          <a:stretch>
            <a:fillRect/>
          </a:stretch>
        </p:blipFill>
        <p:spPr>
          <a:xfrm>
            <a:off x="7431464" y="6168087"/>
            <a:ext cx="609600" cy="609600"/>
          </a:xfrm>
          <a:prstGeom prst="rect">
            <a:avLst/>
          </a:prstGeom>
        </p:spPr>
      </p:pic>
    </p:spTree>
    <p:extLst>
      <p:ext uri="{BB962C8B-B14F-4D97-AF65-F5344CB8AC3E}">
        <p14:creationId xmlns:p14="http://schemas.microsoft.com/office/powerpoint/2010/main" val="1914440994"/>
      </p:ext>
    </p:extLst>
  </p:cSld>
  <p:clrMapOvr>
    <a:masterClrMapping/>
  </p:clrMapOvr>
  <mc:AlternateContent xmlns:mc="http://schemas.openxmlformats.org/markup-compatibility/2006">
    <mc:Choice xmlns:p14="http://schemas.microsoft.com/office/powerpoint/2010/main" Requires="p14">
      <p:transition spd="slow" p14:dur="2000" advClick="0" advTm="1100"/>
    </mc:Choice>
    <mc:Fallback>
      <p:transition spd="slow" advClick="0" advTm="1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PS Colors">
      <a:dk1>
        <a:sysClr val="windowText" lastClr="000000"/>
      </a:dk1>
      <a:lt1>
        <a:sysClr val="window" lastClr="FFFFFF"/>
      </a:lt1>
      <a:dk2>
        <a:srgbClr val="072560"/>
      </a:dk2>
      <a:lt2>
        <a:srgbClr val="EDF0F2"/>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8ffc5b7-69bd-41e2-b6bf-cdf24baf8ecd" xsi:nil="true"/>
    <lcf76f155ced4ddcb4097134ff3c332f xmlns="48cf4d9b-55cc-4e90-aedc-240a749f2e48">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E8E1E177F77448BEC93EF7DF866B9D" ma:contentTypeVersion="13" ma:contentTypeDescription="Create a new document." ma:contentTypeScope="" ma:versionID="85566a02b7317914e49b9f9703b91aba">
  <xsd:schema xmlns:xsd="http://www.w3.org/2001/XMLSchema" xmlns:xs="http://www.w3.org/2001/XMLSchema" xmlns:p="http://schemas.microsoft.com/office/2006/metadata/properties" xmlns:ns2="e8ffc5b7-69bd-41e2-b6bf-cdf24baf8ecd" xmlns:ns3="48cf4d9b-55cc-4e90-aedc-240a749f2e48" targetNamespace="http://schemas.microsoft.com/office/2006/metadata/properties" ma:root="true" ma:fieldsID="a1f28a23d91dc9ca16108361916086ee" ns2:_="" ns3:_="">
    <xsd:import namespace="e8ffc5b7-69bd-41e2-b6bf-cdf24baf8ecd"/>
    <xsd:import namespace="48cf4d9b-55cc-4e90-aedc-240a749f2e4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ffc5b7-69bd-41e2-b6bf-cdf24baf8ec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a70c372c-6424-4097-8a48-c2c343e9977d}" ma:internalName="TaxCatchAll" ma:showField="CatchAllData" ma:web="e8ffc5b7-69bd-41e2-b6bf-cdf24baf8ec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8cf4d9b-55cc-4e90-aedc-240a749f2e4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b99308c-3b23-40c9-9646-cca3f7cb729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C108B3-8210-4DC2-99CE-48F13D1FB882}">
  <ds:schemaRefs>
    <ds:schemaRef ds:uri="48cf4d9b-55cc-4e90-aedc-240a749f2e48"/>
    <ds:schemaRef ds:uri="http://purl.org/dc/dcmitype/"/>
    <ds:schemaRef ds:uri="http://schemas.microsoft.com/office/2006/metadata/properties"/>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e8ffc5b7-69bd-41e2-b6bf-cdf24baf8ecd"/>
    <ds:schemaRef ds:uri="http://purl.org/dc/elements/1.1/"/>
  </ds:schemaRefs>
</ds:datastoreItem>
</file>

<file path=customXml/itemProps2.xml><?xml version="1.0" encoding="utf-8"?>
<ds:datastoreItem xmlns:ds="http://schemas.openxmlformats.org/officeDocument/2006/customXml" ds:itemID="{2D33D298-7F79-4A84-8D5A-56919C3657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ffc5b7-69bd-41e2-b6bf-cdf24baf8ecd"/>
    <ds:schemaRef ds:uri="48cf4d9b-55cc-4e90-aedc-240a749f2e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2798A5-F452-42AC-9344-2FB7757219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525</Words>
  <Application>Microsoft Office PowerPoint</Application>
  <PresentationFormat>Widescreen</PresentationFormat>
  <Paragraphs>121</Paragraphs>
  <Slides>10</Slides>
  <Notes>1</Notes>
  <HiddenSlides>0</HiddenSlides>
  <MMClips>12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Nova Light</vt:lpstr>
      <vt:lpstr>Bahnschrift Light Condensed</vt:lpstr>
      <vt:lpstr>Calibri</vt:lpstr>
      <vt:lpstr>Calibri Light</vt:lpstr>
      <vt:lpstr>Public Sans</vt:lpstr>
      <vt:lpstr>Public Sans Bold</vt:lpstr>
      <vt:lpstr>Public Sans Thin</vt:lpstr>
      <vt:lpstr>Office Theme</vt:lpstr>
      <vt:lpstr>CHALLENGE 15</vt:lpstr>
      <vt:lpstr>THE RISK TAKERS – TEAM 15A</vt:lpstr>
      <vt:lpstr>CHALLENGE SUMMARY</vt:lpstr>
      <vt:lpstr>PROBLEM TO SOLVE</vt:lpstr>
      <vt:lpstr>PROCESS FLOW</vt:lpstr>
      <vt:lpstr>PRIMARY USERS' STORIES</vt:lpstr>
      <vt:lpstr>PowerPoint Presentation</vt:lpstr>
      <vt:lpstr>PowerPoint Presentation</vt:lpstr>
      <vt:lpstr>JUDGE’S QUESTIONS</vt:lpstr>
      <vt:lpstr>Potential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351</cp:revision>
  <dcterms:created xsi:type="dcterms:W3CDTF">2022-11-11T17:05:36Z</dcterms:created>
  <dcterms:modified xsi:type="dcterms:W3CDTF">2022-11-30T11:15:55Z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0x01010007E8E1E177F77448BEC93EF7DF866B9D</vt:lpwstr>
  </property>
</Properties>
</file>